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39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0274"/>
            <a:ext cx="6076950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8409" y="3010328"/>
            <a:ext cx="289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TRI ONGKO PRIYONO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</Words>
  <Application>Microsoft Office PowerPoint</Application>
  <PresentationFormat>On-screen Show (16:9)</PresentationFormat>
  <Paragraphs>21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ASUS</cp:lastModifiedBy>
  <cp:revision>2</cp:revision>
  <dcterms:created xsi:type="dcterms:W3CDTF">2022-11-21T12:17:37Z</dcterms:created>
  <dcterms:modified xsi:type="dcterms:W3CDTF">2022-11-21T12:24:24Z</dcterms:modified>
</cp:coreProperties>
</file>