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0525" y="4225054"/>
            <a:ext cx="1133475" cy="26234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3450" y="6034725"/>
            <a:ext cx="590550" cy="8137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20175" y="6698796"/>
            <a:ext cx="123825" cy="14967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29125" y="0"/>
            <a:ext cx="114300" cy="68484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5375" y="0"/>
            <a:ext cx="276225" cy="68484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0" y="0"/>
            <a:ext cx="533400" cy="684847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38825" y="0"/>
            <a:ext cx="676275" cy="68484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67450" y="0"/>
            <a:ext cx="885825" cy="684847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43700" y="0"/>
            <a:ext cx="1095375" cy="684847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81850" y="0"/>
            <a:ext cx="1371600" cy="684847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238125" cy="684847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24200" y="0"/>
            <a:ext cx="476250" cy="684847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86025" y="0"/>
            <a:ext cx="676275" cy="68484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90700" y="0"/>
            <a:ext cx="914400" cy="684847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14425" y="0"/>
            <a:ext cx="1171575" cy="684847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7200" y="0"/>
            <a:ext cx="1333500" cy="684847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525" y="4610100"/>
            <a:ext cx="962025" cy="223837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525" y="6172200"/>
            <a:ext cx="361950" cy="67627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581900" y="0"/>
            <a:ext cx="1562100" cy="2838450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8001000" y="0"/>
            <a:ext cx="1143000" cy="1343025"/>
          </a:xfrm>
          <a:custGeom>
            <a:avLst/>
            <a:gdLst/>
            <a:ahLst/>
            <a:cxnLst/>
            <a:rect l="l" t="t" r="r" b="b"/>
            <a:pathLst>
              <a:path w="1143000" h="1343025">
                <a:moveTo>
                  <a:pt x="1143000" y="1304925"/>
                </a:moveTo>
                <a:lnTo>
                  <a:pt x="915035" y="961517"/>
                </a:lnTo>
                <a:lnTo>
                  <a:pt x="647192" y="629412"/>
                </a:lnTo>
                <a:lnTo>
                  <a:pt x="352298" y="305181"/>
                </a:lnTo>
                <a:lnTo>
                  <a:pt x="27051" y="0"/>
                </a:lnTo>
                <a:lnTo>
                  <a:pt x="0" y="0"/>
                </a:lnTo>
                <a:lnTo>
                  <a:pt x="333121" y="314706"/>
                </a:lnTo>
                <a:lnTo>
                  <a:pt x="637667" y="648462"/>
                </a:lnTo>
                <a:lnTo>
                  <a:pt x="905510" y="990219"/>
                </a:lnTo>
                <a:lnTo>
                  <a:pt x="1143000" y="1343025"/>
                </a:lnTo>
                <a:lnTo>
                  <a:pt x="1143000" y="1304925"/>
                </a:lnTo>
                <a:close/>
              </a:path>
              <a:path w="1143000" h="1343025">
                <a:moveTo>
                  <a:pt x="1143000" y="628650"/>
                </a:moveTo>
                <a:lnTo>
                  <a:pt x="848614" y="304800"/>
                </a:lnTo>
                <a:lnTo>
                  <a:pt x="514350" y="0"/>
                </a:lnTo>
                <a:lnTo>
                  <a:pt x="495300" y="0"/>
                </a:lnTo>
                <a:lnTo>
                  <a:pt x="839089" y="323850"/>
                </a:lnTo>
                <a:lnTo>
                  <a:pt x="1143000" y="657225"/>
                </a:lnTo>
                <a:lnTo>
                  <a:pt x="1143000" y="62865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525" y="0"/>
            <a:ext cx="1362075" cy="2238375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9525" y="0"/>
            <a:ext cx="933450" cy="952500"/>
          </a:xfrm>
          <a:custGeom>
            <a:avLst/>
            <a:gdLst/>
            <a:ahLst/>
            <a:cxnLst/>
            <a:rect l="l" t="t" r="r" b="b"/>
            <a:pathLst>
              <a:path w="933450" h="952500">
                <a:moveTo>
                  <a:pt x="428625" y="0"/>
                </a:moveTo>
                <a:lnTo>
                  <a:pt x="399935" y="0"/>
                </a:lnTo>
                <a:lnTo>
                  <a:pt x="191211" y="180975"/>
                </a:lnTo>
                <a:lnTo>
                  <a:pt x="0" y="371475"/>
                </a:lnTo>
                <a:lnTo>
                  <a:pt x="0" y="400050"/>
                </a:lnTo>
                <a:lnTo>
                  <a:pt x="200774" y="190500"/>
                </a:lnTo>
                <a:lnTo>
                  <a:pt x="428625" y="0"/>
                </a:lnTo>
                <a:close/>
              </a:path>
              <a:path w="933450" h="952500">
                <a:moveTo>
                  <a:pt x="933450" y="0"/>
                </a:moveTo>
                <a:lnTo>
                  <a:pt x="904773" y="0"/>
                </a:lnTo>
                <a:lnTo>
                  <a:pt x="648322" y="209931"/>
                </a:lnTo>
                <a:lnTo>
                  <a:pt x="409384" y="429387"/>
                </a:lnTo>
                <a:lnTo>
                  <a:pt x="191147" y="667893"/>
                </a:lnTo>
                <a:lnTo>
                  <a:pt x="0" y="914273"/>
                </a:lnTo>
                <a:lnTo>
                  <a:pt x="0" y="952500"/>
                </a:lnTo>
                <a:lnTo>
                  <a:pt x="191147" y="686943"/>
                </a:lnTo>
                <a:lnTo>
                  <a:pt x="409384" y="448437"/>
                </a:lnTo>
                <a:lnTo>
                  <a:pt x="657872" y="219456"/>
                </a:lnTo>
                <a:lnTo>
                  <a:pt x="93345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71575" y="76136"/>
            <a:ext cx="6824726" cy="12525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10525" y="4225054"/>
            <a:ext cx="1133475" cy="26234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53450" y="6034725"/>
            <a:ext cx="590550" cy="8137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20175" y="6698796"/>
            <a:ext cx="123825" cy="14967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29125" y="0"/>
            <a:ext cx="114300" cy="68484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5375" y="0"/>
            <a:ext cx="276225" cy="68484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34000" y="0"/>
            <a:ext cx="533400" cy="684847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38825" y="0"/>
            <a:ext cx="676275" cy="68484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67450" y="0"/>
            <a:ext cx="885825" cy="684847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43700" y="0"/>
            <a:ext cx="1095375" cy="684847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81850" y="0"/>
            <a:ext cx="1371600" cy="684847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10000" y="0"/>
            <a:ext cx="238125" cy="684847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24200" y="0"/>
            <a:ext cx="476250" cy="684847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86025" y="0"/>
            <a:ext cx="676275" cy="68484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90700" y="0"/>
            <a:ext cx="914400" cy="684847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14425" y="0"/>
            <a:ext cx="1171575" cy="684847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7200" y="0"/>
            <a:ext cx="1333500" cy="684847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525" y="4610100"/>
            <a:ext cx="962025" cy="223837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525" y="6172200"/>
            <a:ext cx="361950" cy="67627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581900" y="0"/>
            <a:ext cx="1562100" cy="2838450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8001000" y="0"/>
            <a:ext cx="1143000" cy="1343025"/>
          </a:xfrm>
          <a:custGeom>
            <a:avLst/>
            <a:gdLst/>
            <a:ahLst/>
            <a:cxnLst/>
            <a:rect l="l" t="t" r="r" b="b"/>
            <a:pathLst>
              <a:path w="1143000" h="1343025">
                <a:moveTo>
                  <a:pt x="1143000" y="1304925"/>
                </a:moveTo>
                <a:lnTo>
                  <a:pt x="915035" y="961517"/>
                </a:lnTo>
                <a:lnTo>
                  <a:pt x="647192" y="629412"/>
                </a:lnTo>
                <a:lnTo>
                  <a:pt x="352298" y="305181"/>
                </a:lnTo>
                <a:lnTo>
                  <a:pt x="27051" y="0"/>
                </a:lnTo>
                <a:lnTo>
                  <a:pt x="0" y="0"/>
                </a:lnTo>
                <a:lnTo>
                  <a:pt x="333121" y="314706"/>
                </a:lnTo>
                <a:lnTo>
                  <a:pt x="637667" y="648462"/>
                </a:lnTo>
                <a:lnTo>
                  <a:pt x="905510" y="990219"/>
                </a:lnTo>
                <a:lnTo>
                  <a:pt x="1143000" y="1343025"/>
                </a:lnTo>
                <a:lnTo>
                  <a:pt x="1143000" y="1304925"/>
                </a:lnTo>
                <a:close/>
              </a:path>
              <a:path w="1143000" h="1343025">
                <a:moveTo>
                  <a:pt x="1143000" y="628650"/>
                </a:moveTo>
                <a:lnTo>
                  <a:pt x="848614" y="304800"/>
                </a:lnTo>
                <a:lnTo>
                  <a:pt x="514350" y="0"/>
                </a:lnTo>
                <a:lnTo>
                  <a:pt x="495300" y="0"/>
                </a:lnTo>
                <a:lnTo>
                  <a:pt x="839089" y="323850"/>
                </a:lnTo>
                <a:lnTo>
                  <a:pt x="1143000" y="657225"/>
                </a:lnTo>
                <a:lnTo>
                  <a:pt x="1143000" y="62865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525" y="0"/>
            <a:ext cx="1362075" cy="2238375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9525" y="0"/>
            <a:ext cx="933450" cy="952500"/>
          </a:xfrm>
          <a:custGeom>
            <a:avLst/>
            <a:gdLst/>
            <a:ahLst/>
            <a:cxnLst/>
            <a:rect l="l" t="t" r="r" b="b"/>
            <a:pathLst>
              <a:path w="933450" h="952500">
                <a:moveTo>
                  <a:pt x="428625" y="0"/>
                </a:moveTo>
                <a:lnTo>
                  <a:pt x="399935" y="0"/>
                </a:lnTo>
                <a:lnTo>
                  <a:pt x="191211" y="180975"/>
                </a:lnTo>
                <a:lnTo>
                  <a:pt x="0" y="371475"/>
                </a:lnTo>
                <a:lnTo>
                  <a:pt x="0" y="400050"/>
                </a:lnTo>
                <a:lnTo>
                  <a:pt x="200774" y="190500"/>
                </a:lnTo>
                <a:lnTo>
                  <a:pt x="428625" y="0"/>
                </a:lnTo>
                <a:close/>
              </a:path>
              <a:path w="933450" h="952500">
                <a:moveTo>
                  <a:pt x="933450" y="0"/>
                </a:moveTo>
                <a:lnTo>
                  <a:pt x="904773" y="0"/>
                </a:lnTo>
                <a:lnTo>
                  <a:pt x="648322" y="209931"/>
                </a:lnTo>
                <a:lnTo>
                  <a:pt x="409384" y="429387"/>
                </a:lnTo>
                <a:lnTo>
                  <a:pt x="191147" y="667893"/>
                </a:lnTo>
                <a:lnTo>
                  <a:pt x="0" y="914273"/>
                </a:lnTo>
                <a:lnTo>
                  <a:pt x="0" y="952500"/>
                </a:lnTo>
                <a:lnTo>
                  <a:pt x="191147" y="686943"/>
                </a:lnTo>
                <a:lnTo>
                  <a:pt x="409384" y="448437"/>
                </a:lnTo>
                <a:lnTo>
                  <a:pt x="657872" y="219456"/>
                </a:lnTo>
                <a:lnTo>
                  <a:pt x="93345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7102" y="338391"/>
            <a:ext cx="726059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659" y="1396936"/>
            <a:ext cx="7980680" cy="4551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image" Target="../media/image226.png"/><Relationship Id="rId26" Type="http://schemas.openxmlformats.org/officeDocument/2006/relationships/image" Target="../media/image176.png"/><Relationship Id="rId39" Type="http://schemas.openxmlformats.org/officeDocument/2006/relationships/image" Target="../media/image240.png"/><Relationship Id="rId21" Type="http://schemas.openxmlformats.org/officeDocument/2006/relationships/image" Target="../media/image229.png"/><Relationship Id="rId34" Type="http://schemas.openxmlformats.org/officeDocument/2006/relationships/image" Target="../media/image237.png"/><Relationship Id="rId42" Type="http://schemas.openxmlformats.org/officeDocument/2006/relationships/image" Target="../media/image243.png"/><Relationship Id="rId47" Type="http://schemas.openxmlformats.org/officeDocument/2006/relationships/image" Target="../media/image245.png"/><Relationship Id="rId50" Type="http://schemas.openxmlformats.org/officeDocument/2006/relationships/image" Target="../media/image247.png"/><Relationship Id="rId55" Type="http://schemas.openxmlformats.org/officeDocument/2006/relationships/image" Target="../media/image250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6" Type="http://schemas.openxmlformats.org/officeDocument/2006/relationships/image" Target="../media/image224.png"/><Relationship Id="rId29" Type="http://schemas.openxmlformats.org/officeDocument/2006/relationships/image" Target="../media/image178.png"/><Relationship Id="rId11" Type="http://schemas.openxmlformats.org/officeDocument/2006/relationships/image" Target="../media/image221.png"/><Relationship Id="rId24" Type="http://schemas.openxmlformats.org/officeDocument/2006/relationships/image" Target="../media/image232.png"/><Relationship Id="rId32" Type="http://schemas.openxmlformats.org/officeDocument/2006/relationships/image" Target="../media/image235.png"/><Relationship Id="rId37" Type="http://schemas.openxmlformats.org/officeDocument/2006/relationships/image" Target="../media/image194.png"/><Relationship Id="rId40" Type="http://schemas.openxmlformats.org/officeDocument/2006/relationships/image" Target="../media/image241.png"/><Relationship Id="rId45" Type="http://schemas.openxmlformats.org/officeDocument/2006/relationships/image" Target="../media/image202.png"/><Relationship Id="rId53" Type="http://schemas.openxmlformats.org/officeDocument/2006/relationships/image" Target="../media/image248.png"/><Relationship Id="rId58" Type="http://schemas.openxmlformats.org/officeDocument/2006/relationships/image" Target="../media/image252.png"/><Relationship Id="rId5" Type="http://schemas.openxmlformats.org/officeDocument/2006/relationships/image" Target="../media/image215.png"/><Relationship Id="rId61" Type="http://schemas.openxmlformats.org/officeDocument/2006/relationships/image" Target="../media/image255.png"/><Relationship Id="rId19" Type="http://schemas.openxmlformats.org/officeDocument/2006/relationships/image" Target="../media/image227.png"/><Relationship Id="rId14" Type="http://schemas.openxmlformats.org/officeDocument/2006/relationships/image" Target="../media/image198.png"/><Relationship Id="rId22" Type="http://schemas.openxmlformats.org/officeDocument/2006/relationships/image" Target="../media/image230.png"/><Relationship Id="rId27" Type="http://schemas.openxmlformats.org/officeDocument/2006/relationships/image" Target="../media/image177.png"/><Relationship Id="rId30" Type="http://schemas.openxmlformats.org/officeDocument/2006/relationships/image" Target="../media/image145.png"/><Relationship Id="rId35" Type="http://schemas.openxmlformats.org/officeDocument/2006/relationships/image" Target="../media/image238.png"/><Relationship Id="rId43" Type="http://schemas.openxmlformats.org/officeDocument/2006/relationships/image" Target="../media/image197.png"/><Relationship Id="rId48" Type="http://schemas.openxmlformats.org/officeDocument/2006/relationships/image" Target="../media/image246.png"/><Relationship Id="rId56" Type="http://schemas.openxmlformats.org/officeDocument/2006/relationships/image" Target="../media/image152.png"/><Relationship Id="rId8" Type="http://schemas.openxmlformats.org/officeDocument/2006/relationships/image" Target="../media/image218.png"/><Relationship Id="rId51" Type="http://schemas.openxmlformats.org/officeDocument/2006/relationships/image" Target="../media/image193.png"/><Relationship Id="rId3" Type="http://schemas.openxmlformats.org/officeDocument/2006/relationships/image" Target="../media/image213.png"/><Relationship Id="rId12" Type="http://schemas.openxmlformats.org/officeDocument/2006/relationships/image" Target="../media/image159.png"/><Relationship Id="rId17" Type="http://schemas.openxmlformats.org/officeDocument/2006/relationships/image" Target="../media/image225.png"/><Relationship Id="rId25" Type="http://schemas.openxmlformats.org/officeDocument/2006/relationships/image" Target="../media/image233.png"/><Relationship Id="rId33" Type="http://schemas.openxmlformats.org/officeDocument/2006/relationships/image" Target="../media/image236.png"/><Relationship Id="rId38" Type="http://schemas.openxmlformats.org/officeDocument/2006/relationships/image" Target="../media/image239.png"/><Relationship Id="rId46" Type="http://schemas.openxmlformats.org/officeDocument/2006/relationships/image" Target="../media/image157.png"/><Relationship Id="rId59" Type="http://schemas.openxmlformats.org/officeDocument/2006/relationships/image" Target="../media/image253.png"/><Relationship Id="rId20" Type="http://schemas.openxmlformats.org/officeDocument/2006/relationships/image" Target="../media/image228.png"/><Relationship Id="rId41" Type="http://schemas.openxmlformats.org/officeDocument/2006/relationships/image" Target="../media/image242.png"/><Relationship Id="rId54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5" Type="http://schemas.openxmlformats.org/officeDocument/2006/relationships/image" Target="../media/image223.png"/><Relationship Id="rId23" Type="http://schemas.openxmlformats.org/officeDocument/2006/relationships/image" Target="../media/image231.png"/><Relationship Id="rId28" Type="http://schemas.openxmlformats.org/officeDocument/2006/relationships/image" Target="../media/image147.png"/><Relationship Id="rId36" Type="http://schemas.openxmlformats.org/officeDocument/2006/relationships/image" Target="../media/image196.png"/><Relationship Id="rId49" Type="http://schemas.openxmlformats.org/officeDocument/2006/relationships/image" Target="../media/image143.png"/><Relationship Id="rId57" Type="http://schemas.openxmlformats.org/officeDocument/2006/relationships/image" Target="../media/image251.png"/><Relationship Id="rId10" Type="http://schemas.openxmlformats.org/officeDocument/2006/relationships/image" Target="../media/image220.png"/><Relationship Id="rId31" Type="http://schemas.openxmlformats.org/officeDocument/2006/relationships/image" Target="../media/image234.png"/><Relationship Id="rId44" Type="http://schemas.openxmlformats.org/officeDocument/2006/relationships/image" Target="../media/image244.png"/><Relationship Id="rId52" Type="http://schemas.openxmlformats.org/officeDocument/2006/relationships/image" Target="../media/image206.png"/><Relationship Id="rId60" Type="http://schemas.openxmlformats.org/officeDocument/2006/relationships/image" Target="../media/image254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8.png"/><Relationship Id="rId18" Type="http://schemas.openxmlformats.org/officeDocument/2006/relationships/image" Target="../media/image236.png"/><Relationship Id="rId26" Type="http://schemas.openxmlformats.org/officeDocument/2006/relationships/image" Target="../media/image220.png"/><Relationship Id="rId39" Type="http://schemas.openxmlformats.org/officeDocument/2006/relationships/image" Target="../media/image274.png"/><Relationship Id="rId21" Type="http://schemas.openxmlformats.org/officeDocument/2006/relationships/image" Target="../media/image176.png"/><Relationship Id="rId34" Type="http://schemas.openxmlformats.org/officeDocument/2006/relationships/image" Target="../media/image271.png"/><Relationship Id="rId7" Type="http://schemas.openxmlformats.org/officeDocument/2006/relationships/image" Target="../media/image143.png"/><Relationship Id="rId2" Type="http://schemas.openxmlformats.org/officeDocument/2006/relationships/image" Target="../media/image256.png"/><Relationship Id="rId16" Type="http://schemas.openxmlformats.org/officeDocument/2006/relationships/image" Target="../media/image183.png"/><Relationship Id="rId20" Type="http://schemas.openxmlformats.org/officeDocument/2006/relationships/image" Target="../media/image262.png"/><Relationship Id="rId29" Type="http://schemas.openxmlformats.org/officeDocument/2006/relationships/image" Target="../media/image268.png"/><Relationship Id="rId41" Type="http://schemas.openxmlformats.org/officeDocument/2006/relationships/image" Target="../media/image2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png"/><Relationship Id="rId11" Type="http://schemas.openxmlformats.org/officeDocument/2006/relationships/image" Target="../media/image206.png"/><Relationship Id="rId24" Type="http://schemas.openxmlformats.org/officeDocument/2006/relationships/image" Target="../media/image264.png"/><Relationship Id="rId32" Type="http://schemas.openxmlformats.org/officeDocument/2006/relationships/image" Target="../media/image145.png"/><Relationship Id="rId37" Type="http://schemas.openxmlformats.org/officeDocument/2006/relationships/image" Target="../media/image244.png"/><Relationship Id="rId40" Type="http://schemas.openxmlformats.org/officeDocument/2006/relationships/image" Target="../media/image229.png"/><Relationship Id="rId5" Type="http://schemas.openxmlformats.org/officeDocument/2006/relationships/image" Target="../media/image258.png"/><Relationship Id="rId15" Type="http://schemas.openxmlformats.org/officeDocument/2006/relationships/image" Target="../media/image261.png"/><Relationship Id="rId23" Type="http://schemas.openxmlformats.org/officeDocument/2006/relationships/image" Target="../media/image174.png"/><Relationship Id="rId28" Type="http://schemas.openxmlformats.org/officeDocument/2006/relationships/image" Target="../media/image267.png"/><Relationship Id="rId36" Type="http://schemas.openxmlformats.org/officeDocument/2006/relationships/image" Target="../media/image273.png"/><Relationship Id="rId10" Type="http://schemas.openxmlformats.org/officeDocument/2006/relationships/image" Target="../media/image178.png"/><Relationship Id="rId19" Type="http://schemas.openxmlformats.org/officeDocument/2006/relationships/image" Target="../media/image221.png"/><Relationship Id="rId31" Type="http://schemas.openxmlformats.org/officeDocument/2006/relationships/image" Target="../media/image269.png"/><Relationship Id="rId4" Type="http://schemas.openxmlformats.org/officeDocument/2006/relationships/image" Target="../media/image130.png"/><Relationship Id="rId9" Type="http://schemas.openxmlformats.org/officeDocument/2006/relationships/image" Target="../media/image177.png"/><Relationship Id="rId14" Type="http://schemas.openxmlformats.org/officeDocument/2006/relationships/image" Target="../media/image260.png"/><Relationship Id="rId22" Type="http://schemas.openxmlformats.org/officeDocument/2006/relationships/image" Target="../media/image263.png"/><Relationship Id="rId27" Type="http://schemas.openxmlformats.org/officeDocument/2006/relationships/image" Target="../media/image266.png"/><Relationship Id="rId30" Type="http://schemas.openxmlformats.org/officeDocument/2006/relationships/image" Target="../media/image226.png"/><Relationship Id="rId35" Type="http://schemas.openxmlformats.org/officeDocument/2006/relationships/image" Target="../media/image272.png"/><Relationship Id="rId8" Type="http://schemas.openxmlformats.org/officeDocument/2006/relationships/image" Target="../media/image259.png"/><Relationship Id="rId3" Type="http://schemas.openxmlformats.org/officeDocument/2006/relationships/image" Target="../media/image257.png"/><Relationship Id="rId12" Type="http://schemas.openxmlformats.org/officeDocument/2006/relationships/image" Target="../media/image180.png"/><Relationship Id="rId17" Type="http://schemas.openxmlformats.org/officeDocument/2006/relationships/image" Target="../media/image155.png"/><Relationship Id="rId25" Type="http://schemas.openxmlformats.org/officeDocument/2006/relationships/image" Target="../media/image265.png"/><Relationship Id="rId33" Type="http://schemas.openxmlformats.org/officeDocument/2006/relationships/image" Target="../media/image270.png"/><Relationship Id="rId38" Type="http://schemas.openxmlformats.org/officeDocument/2006/relationships/image" Target="../media/image24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291.png"/><Relationship Id="rId26" Type="http://schemas.openxmlformats.org/officeDocument/2006/relationships/image" Target="../media/image158.png"/><Relationship Id="rId39" Type="http://schemas.openxmlformats.org/officeDocument/2006/relationships/image" Target="../media/image307.png"/><Relationship Id="rId21" Type="http://schemas.openxmlformats.org/officeDocument/2006/relationships/image" Target="../media/image294.png"/><Relationship Id="rId34" Type="http://schemas.openxmlformats.org/officeDocument/2006/relationships/image" Target="../media/image236.png"/><Relationship Id="rId42" Type="http://schemas.openxmlformats.org/officeDocument/2006/relationships/image" Target="../media/image196.png"/><Relationship Id="rId47" Type="http://schemas.openxmlformats.org/officeDocument/2006/relationships/image" Target="../media/image313.png"/><Relationship Id="rId50" Type="http://schemas.openxmlformats.org/officeDocument/2006/relationships/image" Target="../media/image315.png"/><Relationship Id="rId55" Type="http://schemas.openxmlformats.org/officeDocument/2006/relationships/image" Target="../media/image318.png"/><Relationship Id="rId63" Type="http://schemas.openxmlformats.org/officeDocument/2006/relationships/image" Target="../media/image145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6" Type="http://schemas.openxmlformats.org/officeDocument/2006/relationships/image" Target="../media/image289.png"/><Relationship Id="rId29" Type="http://schemas.openxmlformats.org/officeDocument/2006/relationships/image" Target="../media/image300.png"/><Relationship Id="rId11" Type="http://schemas.openxmlformats.org/officeDocument/2006/relationships/image" Target="../media/image285.png"/><Relationship Id="rId24" Type="http://schemas.openxmlformats.org/officeDocument/2006/relationships/image" Target="../media/image163.png"/><Relationship Id="rId32" Type="http://schemas.openxmlformats.org/officeDocument/2006/relationships/image" Target="../media/image152.png"/><Relationship Id="rId37" Type="http://schemas.openxmlformats.org/officeDocument/2006/relationships/image" Target="../media/image305.png"/><Relationship Id="rId40" Type="http://schemas.openxmlformats.org/officeDocument/2006/relationships/image" Target="../media/image308.png"/><Relationship Id="rId45" Type="http://schemas.openxmlformats.org/officeDocument/2006/relationships/image" Target="../media/image311.png"/><Relationship Id="rId53" Type="http://schemas.openxmlformats.org/officeDocument/2006/relationships/image" Target="../media/image316.png"/><Relationship Id="rId58" Type="http://schemas.openxmlformats.org/officeDocument/2006/relationships/image" Target="../media/image320.png"/><Relationship Id="rId5" Type="http://schemas.openxmlformats.org/officeDocument/2006/relationships/image" Target="../media/image279.png"/><Relationship Id="rId61" Type="http://schemas.openxmlformats.org/officeDocument/2006/relationships/image" Target="../media/image209.png"/><Relationship Id="rId19" Type="http://schemas.openxmlformats.org/officeDocument/2006/relationships/image" Target="../media/image292.png"/><Relationship Id="rId14" Type="http://schemas.openxmlformats.org/officeDocument/2006/relationships/image" Target="../media/image287.png"/><Relationship Id="rId22" Type="http://schemas.openxmlformats.org/officeDocument/2006/relationships/image" Target="../media/image295.png"/><Relationship Id="rId27" Type="http://schemas.openxmlformats.org/officeDocument/2006/relationships/image" Target="../media/image298.png"/><Relationship Id="rId30" Type="http://schemas.openxmlformats.org/officeDocument/2006/relationships/image" Target="../media/image301.png"/><Relationship Id="rId35" Type="http://schemas.openxmlformats.org/officeDocument/2006/relationships/image" Target="../media/image304.png"/><Relationship Id="rId43" Type="http://schemas.openxmlformats.org/officeDocument/2006/relationships/image" Target="../media/image309.png"/><Relationship Id="rId48" Type="http://schemas.openxmlformats.org/officeDocument/2006/relationships/image" Target="../media/image179.png"/><Relationship Id="rId56" Type="http://schemas.openxmlformats.org/officeDocument/2006/relationships/image" Target="../media/image319.png"/><Relationship Id="rId8" Type="http://schemas.openxmlformats.org/officeDocument/2006/relationships/image" Target="../media/image282.png"/><Relationship Id="rId51" Type="http://schemas.openxmlformats.org/officeDocument/2006/relationships/image" Target="../media/image258.png"/><Relationship Id="rId3" Type="http://schemas.openxmlformats.org/officeDocument/2006/relationships/image" Target="../media/image277.png"/><Relationship Id="rId12" Type="http://schemas.openxmlformats.org/officeDocument/2006/relationships/image" Target="../media/image286.png"/><Relationship Id="rId17" Type="http://schemas.openxmlformats.org/officeDocument/2006/relationships/image" Target="../media/image290.png"/><Relationship Id="rId25" Type="http://schemas.openxmlformats.org/officeDocument/2006/relationships/image" Target="../media/image297.png"/><Relationship Id="rId33" Type="http://schemas.openxmlformats.org/officeDocument/2006/relationships/image" Target="../media/image303.png"/><Relationship Id="rId38" Type="http://schemas.openxmlformats.org/officeDocument/2006/relationships/image" Target="../media/image306.png"/><Relationship Id="rId46" Type="http://schemas.openxmlformats.org/officeDocument/2006/relationships/image" Target="../media/image312.png"/><Relationship Id="rId59" Type="http://schemas.openxmlformats.org/officeDocument/2006/relationships/image" Target="../media/image321.png"/><Relationship Id="rId20" Type="http://schemas.openxmlformats.org/officeDocument/2006/relationships/image" Target="../media/image293.png"/><Relationship Id="rId41" Type="http://schemas.openxmlformats.org/officeDocument/2006/relationships/image" Target="../media/image185.png"/><Relationship Id="rId54" Type="http://schemas.openxmlformats.org/officeDocument/2006/relationships/image" Target="../media/image317.png"/><Relationship Id="rId6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5" Type="http://schemas.openxmlformats.org/officeDocument/2006/relationships/image" Target="../media/image288.png"/><Relationship Id="rId23" Type="http://schemas.openxmlformats.org/officeDocument/2006/relationships/image" Target="../media/image296.png"/><Relationship Id="rId28" Type="http://schemas.openxmlformats.org/officeDocument/2006/relationships/image" Target="../media/image299.png"/><Relationship Id="rId36" Type="http://schemas.openxmlformats.org/officeDocument/2006/relationships/image" Target="../media/image143.png"/><Relationship Id="rId49" Type="http://schemas.openxmlformats.org/officeDocument/2006/relationships/image" Target="../media/image314.png"/><Relationship Id="rId57" Type="http://schemas.openxmlformats.org/officeDocument/2006/relationships/image" Target="../media/image164.png"/><Relationship Id="rId10" Type="http://schemas.openxmlformats.org/officeDocument/2006/relationships/image" Target="../media/image284.png"/><Relationship Id="rId31" Type="http://schemas.openxmlformats.org/officeDocument/2006/relationships/image" Target="../media/image302.png"/><Relationship Id="rId44" Type="http://schemas.openxmlformats.org/officeDocument/2006/relationships/image" Target="../media/image310.png"/><Relationship Id="rId52" Type="http://schemas.openxmlformats.org/officeDocument/2006/relationships/image" Target="../media/image168.png"/><Relationship Id="rId60" Type="http://schemas.openxmlformats.org/officeDocument/2006/relationships/image" Target="../media/image26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2.png"/><Relationship Id="rId18" Type="http://schemas.openxmlformats.org/officeDocument/2006/relationships/image" Target="../media/image336.png"/><Relationship Id="rId26" Type="http://schemas.openxmlformats.org/officeDocument/2006/relationships/image" Target="../media/image344.png"/><Relationship Id="rId39" Type="http://schemas.openxmlformats.org/officeDocument/2006/relationships/image" Target="../media/image237.png"/><Relationship Id="rId21" Type="http://schemas.openxmlformats.org/officeDocument/2006/relationships/image" Target="../media/image339.png"/><Relationship Id="rId34" Type="http://schemas.openxmlformats.org/officeDocument/2006/relationships/image" Target="../media/image179.png"/><Relationship Id="rId42" Type="http://schemas.openxmlformats.org/officeDocument/2006/relationships/image" Target="../media/image357.png"/><Relationship Id="rId47" Type="http://schemas.openxmlformats.org/officeDocument/2006/relationships/image" Target="../media/image361.png"/><Relationship Id="rId50" Type="http://schemas.openxmlformats.org/officeDocument/2006/relationships/image" Target="../media/image363.png"/><Relationship Id="rId7" Type="http://schemas.openxmlformats.org/officeDocument/2006/relationships/image" Target="../media/image326.png"/><Relationship Id="rId2" Type="http://schemas.openxmlformats.org/officeDocument/2006/relationships/image" Target="../media/image324.png"/><Relationship Id="rId16" Type="http://schemas.openxmlformats.org/officeDocument/2006/relationships/image" Target="../media/image312.png"/><Relationship Id="rId29" Type="http://schemas.openxmlformats.org/officeDocument/2006/relationships/image" Target="../media/image347.png"/><Relationship Id="rId11" Type="http://schemas.openxmlformats.org/officeDocument/2006/relationships/image" Target="../media/image330.png"/><Relationship Id="rId24" Type="http://schemas.openxmlformats.org/officeDocument/2006/relationships/image" Target="../media/image342.png"/><Relationship Id="rId32" Type="http://schemas.openxmlformats.org/officeDocument/2006/relationships/image" Target="../media/image349.png"/><Relationship Id="rId37" Type="http://schemas.openxmlformats.org/officeDocument/2006/relationships/image" Target="../media/image353.png"/><Relationship Id="rId40" Type="http://schemas.openxmlformats.org/officeDocument/2006/relationships/image" Target="../media/image355.png"/><Relationship Id="rId45" Type="http://schemas.openxmlformats.org/officeDocument/2006/relationships/image" Target="../media/image359.png"/><Relationship Id="rId53" Type="http://schemas.openxmlformats.org/officeDocument/2006/relationships/image" Target="../media/image364.png"/><Relationship Id="rId5" Type="http://schemas.openxmlformats.org/officeDocument/2006/relationships/image" Target="../media/image325.png"/><Relationship Id="rId10" Type="http://schemas.openxmlformats.org/officeDocument/2006/relationships/image" Target="../media/image329.png"/><Relationship Id="rId19" Type="http://schemas.openxmlformats.org/officeDocument/2006/relationships/image" Target="../media/image337.png"/><Relationship Id="rId31" Type="http://schemas.openxmlformats.org/officeDocument/2006/relationships/image" Target="../media/image258.png"/><Relationship Id="rId44" Type="http://schemas.openxmlformats.org/officeDocument/2006/relationships/image" Target="../media/image163.png"/><Relationship Id="rId52" Type="http://schemas.openxmlformats.org/officeDocument/2006/relationships/image" Target="../media/image140.png"/><Relationship Id="rId4" Type="http://schemas.openxmlformats.org/officeDocument/2006/relationships/image" Target="../media/image296.png"/><Relationship Id="rId9" Type="http://schemas.openxmlformats.org/officeDocument/2006/relationships/image" Target="../media/image328.png"/><Relationship Id="rId14" Type="http://schemas.openxmlformats.org/officeDocument/2006/relationships/image" Target="../media/image333.png"/><Relationship Id="rId22" Type="http://schemas.openxmlformats.org/officeDocument/2006/relationships/image" Target="../media/image340.png"/><Relationship Id="rId27" Type="http://schemas.openxmlformats.org/officeDocument/2006/relationships/image" Target="../media/image345.png"/><Relationship Id="rId30" Type="http://schemas.openxmlformats.org/officeDocument/2006/relationships/image" Target="../media/image348.png"/><Relationship Id="rId35" Type="http://schemas.openxmlformats.org/officeDocument/2006/relationships/image" Target="../media/image351.png"/><Relationship Id="rId43" Type="http://schemas.openxmlformats.org/officeDocument/2006/relationships/image" Target="../media/image358.png"/><Relationship Id="rId48" Type="http://schemas.openxmlformats.org/officeDocument/2006/relationships/image" Target="../media/image362.png"/><Relationship Id="rId8" Type="http://schemas.openxmlformats.org/officeDocument/2006/relationships/image" Target="../media/image327.png"/><Relationship Id="rId51" Type="http://schemas.openxmlformats.org/officeDocument/2006/relationships/image" Target="../media/image141.png"/><Relationship Id="rId3" Type="http://schemas.openxmlformats.org/officeDocument/2006/relationships/image" Target="../media/image145.png"/><Relationship Id="rId12" Type="http://schemas.openxmlformats.org/officeDocument/2006/relationships/image" Target="../media/image331.png"/><Relationship Id="rId17" Type="http://schemas.openxmlformats.org/officeDocument/2006/relationships/image" Target="../media/image335.png"/><Relationship Id="rId25" Type="http://schemas.openxmlformats.org/officeDocument/2006/relationships/image" Target="../media/image343.png"/><Relationship Id="rId33" Type="http://schemas.openxmlformats.org/officeDocument/2006/relationships/image" Target="../media/image350.png"/><Relationship Id="rId38" Type="http://schemas.openxmlformats.org/officeDocument/2006/relationships/image" Target="../media/image354.png"/><Relationship Id="rId46" Type="http://schemas.openxmlformats.org/officeDocument/2006/relationships/image" Target="../media/image360.png"/><Relationship Id="rId20" Type="http://schemas.openxmlformats.org/officeDocument/2006/relationships/image" Target="../media/image338.png"/><Relationship Id="rId41" Type="http://schemas.openxmlformats.org/officeDocument/2006/relationships/image" Target="../media/image3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15" Type="http://schemas.openxmlformats.org/officeDocument/2006/relationships/image" Target="../media/image334.png"/><Relationship Id="rId23" Type="http://schemas.openxmlformats.org/officeDocument/2006/relationships/image" Target="../media/image341.png"/><Relationship Id="rId28" Type="http://schemas.openxmlformats.org/officeDocument/2006/relationships/image" Target="../media/image346.png"/><Relationship Id="rId36" Type="http://schemas.openxmlformats.org/officeDocument/2006/relationships/image" Target="../media/image352.png"/><Relationship Id="rId49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9.png"/><Relationship Id="rId5" Type="http://schemas.openxmlformats.org/officeDocument/2006/relationships/image" Target="../media/image368.png"/><Relationship Id="rId4" Type="http://schemas.openxmlformats.org/officeDocument/2006/relationships/image" Target="../media/image3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image" Target="../media/image375.png"/><Relationship Id="rId18" Type="http://schemas.openxmlformats.org/officeDocument/2006/relationships/image" Target="../media/image258.png"/><Relationship Id="rId3" Type="http://schemas.openxmlformats.org/officeDocument/2006/relationships/image" Target="../media/image371.png"/><Relationship Id="rId21" Type="http://schemas.openxmlformats.org/officeDocument/2006/relationships/image" Target="../media/image380.png"/><Relationship Id="rId7" Type="http://schemas.openxmlformats.org/officeDocument/2006/relationships/image" Target="../media/image147.png"/><Relationship Id="rId12" Type="http://schemas.openxmlformats.org/officeDocument/2006/relationships/image" Target="../media/image260.png"/><Relationship Id="rId17" Type="http://schemas.openxmlformats.org/officeDocument/2006/relationships/image" Target="../media/image378.png"/><Relationship Id="rId25" Type="http://schemas.openxmlformats.org/officeDocument/2006/relationships/image" Target="../media/image145.png"/><Relationship Id="rId2" Type="http://schemas.openxmlformats.org/officeDocument/2006/relationships/image" Target="../media/image370.png"/><Relationship Id="rId16" Type="http://schemas.openxmlformats.org/officeDocument/2006/relationships/image" Target="../media/image183.png"/><Relationship Id="rId20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png"/><Relationship Id="rId11" Type="http://schemas.openxmlformats.org/officeDocument/2006/relationships/image" Target="../media/image374.png"/><Relationship Id="rId24" Type="http://schemas.openxmlformats.org/officeDocument/2006/relationships/image" Target="../media/image381.png"/><Relationship Id="rId5" Type="http://schemas.openxmlformats.org/officeDocument/2006/relationships/image" Target="../media/image130.png"/><Relationship Id="rId15" Type="http://schemas.openxmlformats.org/officeDocument/2006/relationships/image" Target="../media/image377.png"/><Relationship Id="rId23" Type="http://schemas.openxmlformats.org/officeDocument/2006/relationships/image" Target="../media/image267.png"/><Relationship Id="rId10" Type="http://schemas.openxmlformats.org/officeDocument/2006/relationships/image" Target="../media/image264.png"/><Relationship Id="rId19" Type="http://schemas.openxmlformats.org/officeDocument/2006/relationships/image" Target="../media/image325.png"/><Relationship Id="rId4" Type="http://schemas.openxmlformats.org/officeDocument/2006/relationships/image" Target="../media/image372.png"/><Relationship Id="rId9" Type="http://schemas.openxmlformats.org/officeDocument/2006/relationships/image" Target="../media/image141.png"/><Relationship Id="rId14" Type="http://schemas.openxmlformats.org/officeDocument/2006/relationships/image" Target="../media/image376.png"/><Relationship Id="rId22" Type="http://schemas.openxmlformats.org/officeDocument/2006/relationships/image" Target="../media/image19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18" Type="http://schemas.openxmlformats.org/officeDocument/2006/relationships/image" Target="../media/image393.png"/><Relationship Id="rId26" Type="http://schemas.openxmlformats.org/officeDocument/2006/relationships/image" Target="../media/image399.png"/><Relationship Id="rId39" Type="http://schemas.openxmlformats.org/officeDocument/2006/relationships/image" Target="../media/image408.png"/><Relationship Id="rId21" Type="http://schemas.openxmlformats.org/officeDocument/2006/relationships/image" Target="../media/image395.png"/><Relationship Id="rId34" Type="http://schemas.openxmlformats.org/officeDocument/2006/relationships/image" Target="../media/image166.png"/><Relationship Id="rId42" Type="http://schemas.openxmlformats.org/officeDocument/2006/relationships/image" Target="../media/image410.png"/><Relationship Id="rId47" Type="http://schemas.openxmlformats.org/officeDocument/2006/relationships/image" Target="../media/image413.png"/><Relationship Id="rId50" Type="http://schemas.openxmlformats.org/officeDocument/2006/relationships/image" Target="../media/image193.png"/><Relationship Id="rId7" Type="http://schemas.openxmlformats.org/officeDocument/2006/relationships/image" Target="../media/image385.png"/><Relationship Id="rId2" Type="http://schemas.openxmlformats.org/officeDocument/2006/relationships/image" Target="../media/image296.png"/><Relationship Id="rId16" Type="http://schemas.openxmlformats.org/officeDocument/2006/relationships/image" Target="../media/image392.png"/><Relationship Id="rId29" Type="http://schemas.openxmlformats.org/officeDocument/2006/relationships/image" Target="../media/image402.png"/><Relationship Id="rId11" Type="http://schemas.openxmlformats.org/officeDocument/2006/relationships/image" Target="../media/image389.png"/><Relationship Id="rId24" Type="http://schemas.openxmlformats.org/officeDocument/2006/relationships/image" Target="../media/image258.png"/><Relationship Id="rId32" Type="http://schemas.openxmlformats.org/officeDocument/2006/relationships/image" Target="../media/image405.png"/><Relationship Id="rId37" Type="http://schemas.openxmlformats.org/officeDocument/2006/relationships/image" Target="../media/image406.png"/><Relationship Id="rId40" Type="http://schemas.openxmlformats.org/officeDocument/2006/relationships/image" Target="../media/image409.png"/><Relationship Id="rId45" Type="http://schemas.openxmlformats.org/officeDocument/2006/relationships/image" Target="../media/image201.png"/><Relationship Id="rId5" Type="http://schemas.openxmlformats.org/officeDocument/2006/relationships/image" Target="../media/image383.png"/><Relationship Id="rId15" Type="http://schemas.openxmlformats.org/officeDocument/2006/relationships/image" Target="../media/image170.png"/><Relationship Id="rId23" Type="http://schemas.openxmlformats.org/officeDocument/2006/relationships/image" Target="../media/image397.png"/><Relationship Id="rId28" Type="http://schemas.openxmlformats.org/officeDocument/2006/relationships/image" Target="../media/image401.png"/><Relationship Id="rId36" Type="http://schemas.openxmlformats.org/officeDocument/2006/relationships/image" Target="../media/image194.png"/><Relationship Id="rId49" Type="http://schemas.openxmlformats.org/officeDocument/2006/relationships/image" Target="../media/image414.png"/><Relationship Id="rId10" Type="http://schemas.openxmlformats.org/officeDocument/2006/relationships/image" Target="../media/image388.png"/><Relationship Id="rId19" Type="http://schemas.openxmlformats.org/officeDocument/2006/relationships/image" Target="../media/image394.png"/><Relationship Id="rId31" Type="http://schemas.openxmlformats.org/officeDocument/2006/relationships/image" Target="../media/image404.png"/><Relationship Id="rId44" Type="http://schemas.openxmlformats.org/officeDocument/2006/relationships/image" Target="../media/image411.png"/><Relationship Id="rId4" Type="http://schemas.openxmlformats.org/officeDocument/2006/relationships/image" Target="../media/image382.png"/><Relationship Id="rId9" Type="http://schemas.openxmlformats.org/officeDocument/2006/relationships/image" Target="../media/image387.png"/><Relationship Id="rId14" Type="http://schemas.openxmlformats.org/officeDocument/2006/relationships/image" Target="../media/image391.png"/><Relationship Id="rId22" Type="http://schemas.openxmlformats.org/officeDocument/2006/relationships/image" Target="../media/image396.png"/><Relationship Id="rId27" Type="http://schemas.openxmlformats.org/officeDocument/2006/relationships/image" Target="../media/image400.png"/><Relationship Id="rId30" Type="http://schemas.openxmlformats.org/officeDocument/2006/relationships/image" Target="../media/image403.png"/><Relationship Id="rId35" Type="http://schemas.openxmlformats.org/officeDocument/2006/relationships/image" Target="../media/image174.png"/><Relationship Id="rId43" Type="http://schemas.openxmlformats.org/officeDocument/2006/relationships/image" Target="../media/image145.png"/><Relationship Id="rId48" Type="http://schemas.openxmlformats.org/officeDocument/2006/relationships/image" Target="../media/image336.png"/><Relationship Id="rId8" Type="http://schemas.openxmlformats.org/officeDocument/2006/relationships/image" Target="../media/image386.png"/><Relationship Id="rId51" Type="http://schemas.openxmlformats.org/officeDocument/2006/relationships/image" Target="../media/image415.png"/><Relationship Id="rId3" Type="http://schemas.openxmlformats.org/officeDocument/2006/relationships/image" Target="../media/image198.png"/><Relationship Id="rId12" Type="http://schemas.openxmlformats.org/officeDocument/2006/relationships/image" Target="../media/image352.png"/><Relationship Id="rId17" Type="http://schemas.openxmlformats.org/officeDocument/2006/relationships/image" Target="../media/image264.png"/><Relationship Id="rId25" Type="http://schemas.openxmlformats.org/officeDocument/2006/relationships/image" Target="../media/image398.png"/><Relationship Id="rId33" Type="http://schemas.openxmlformats.org/officeDocument/2006/relationships/image" Target="../media/image183.png"/><Relationship Id="rId38" Type="http://schemas.openxmlformats.org/officeDocument/2006/relationships/image" Target="../media/image407.png"/><Relationship Id="rId46" Type="http://schemas.openxmlformats.org/officeDocument/2006/relationships/image" Target="../media/image412.png"/><Relationship Id="rId20" Type="http://schemas.openxmlformats.org/officeDocument/2006/relationships/image" Target="../media/image158.png"/><Relationship Id="rId41" Type="http://schemas.openxmlformats.org/officeDocument/2006/relationships/image" Target="../media/image1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.png"/><Relationship Id="rId13" Type="http://schemas.openxmlformats.org/officeDocument/2006/relationships/image" Target="../media/image423.png"/><Relationship Id="rId18" Type="http://schemas.openxmlformats.org/officeDocument/2006/relationships/image" Target="../media/image426.png"/><Relationship Id="rId26" Type="http://schemas.openxmlformats.org/officeDocument/2006/relationships/image" Target="../media/image258.png"/><Relationship Id="rId3" Type="http://schemas.openxmlformats.org/officeDocument/2006/relationships/image" Target="../media/image260.png"/><Relationship Id="rId21" Type="http://schemas.openxmlformats.org/officeDocument/2006/relationships/image" Target="../media/image428.png"/><Relationship Id="rId7" Type="http://schemas.openxmlformats.org/officeDocument/2006/relationships/image" Target="../media/image418.png"/><Relationship Id="rId12" Type="http://schemas.openxmlformats.org/officeDocument/2006/relationships/image" Target="../media/image422.png"/><Relationship Id="rId17" Type="http://schemas.openxmlformats.org/officeDocument/2006/relationships/image" Target="../media/image425.png"/><Relationship Id="rId25" Type="http://schemas.openxmlformats.org/officeDocument/2006/relationships/image" Target="../media/image157.png"/><Relationship Id="rId2" Type="http://schemas.openxmlformats.org/officeDocument/2006/relationships/image" Target="../media/image271.png"/><Relationship Id="rId16" Type="http://schemas.openxmlformats.org/officeDocument/2006/relationships/image" Target="../media/image194.png"/><Relationship Id="rId20" Type="http://schemas.openxmlformats.org/officeDocument/2006/relationships/image" Target="../media/image427.png"/><Relationship Id="rId29" Type="http://schemas.openxmlformats.org/officeDocument/2006/relationships/image" Target="../media/image4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.png"/><Relationship Id="rId11" Type="http://schemas.openxmlformats.org/officeDocument/2006/relationships/image" Target="../media/image147.png"/><Relationship Id="rId24" Type="http://schemas.openxmlformats.org/officeDocument/2006/relationships/image" Target="../media/image216.png"/><Relationship Id="rId5" Type="http://schemas.openxmlformats.org/officeDocument/2006/relationships/image" Target="../media/image417.png"/><Relationship Id="rId15" Type="http://schemas.openxmlformats.org/officeDocument/2006/relationships/image" Target="../media/image424.png"/><Relationship Id="rId23" Type="http://schemas.openxmlformats.org/officeDocument/2006/relationships/image" Target="../media/image269.png"/><Relationship Id="rId28" Type="http://schemas.openxmlformats.org/officeDocument/2006/relationships/image" Target="../media/image430.png"/><Relationship Id="rId10" Type="http://schemas.openxmlformats.org/officeDocument/2006/relationships/image" Target="../media/image421.png"/><Relationship Id="rId19" Type="http://schemas.openxmlformats.org/officeDocument/2006/relationships/image" Target="../media/image238.png"/><Relationship Id="rId31" Type="http://schemas.openxmlformats.org/officeDocument/2006/relationships/image" Target="../media/image145.png"/><Relationship Id="rId4" Type="http://schemas.openxmlformats.org/officeDocument/2006/relationships/image" Target="../media/image416.png"/><Relationship Id="rId9" Type="http://schemas.openxmlformats.org/officeDocument/2006/relationships/image" Target="../media/image420.png"/><Relationship Id="rId14" Type="http://schemas.openxmlformats.org/officeDocument/2006/relationships/image" Target="../media/image135.png"/><Relationship Id="rId22" Type="http://schemas.openxmlformats.org/officeDocument/2006/relationships/image" Target="../media/image429.png"/><Relationship Id="rId27" Type="http://schemas.openxmlformats.org/officeDocument/2006/relationships/image" Target="../media/image398.png"/><Relationship Id="rId30" Type="http://schemas.openxmlformats.org/officeDocument/2006/relationships/image" Target="../media/image43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image" Target="../media/image23.jp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3.png"/><Relationship Id="rId18" Type="http://schemas.openxmlformats.org/officeDocument/2006/relationships/image" Target="../media/image447.png"/><Relationship Id="rId26" Type="http://schemas.openxmlformats.org/officeDocument/2006/relationships/image" Target="../media/image453.png"/><Relationship Id="rId21" Type="http://schemas.openxmlformats.org/officeDocument/2006/relationships/image" Target="../media/image450.png"/><Relationship Id="rId34" Type="http://schemas.openxmlformats.org/officeDocument/2006/relationships/image" Target="../media/image103.png"/><Relationship Id="rId7" Type="http://schemas.openxmlformats.org/officeDocument/2006/relationships/image" Target="../media/image438.png"/><Relationship Id="rId12" Type="http://schemas.openxmlformats.org/officeDocument/2006/relationships/image" Target="../media/image108.png"/><Relationship Id="rId17" Type="http://schemas.openxmlformats.org/officeDocument/2006/relationships/image" Target="../media/image446.png"/><Relationship Id="rId25" Type="http://schemas.openxmlformats.org/officeDocument/2006/relationships/image" Target="../media/image452.png"/><Relationship Id="rId33" Type="http://schemas.openxmlformats.org/officeDocument/2006/relationships/image" Target="../media/image460.png"/><Relationship Id="rId2" Type="http://schemas.openxmlformats.org/officeDocument/2006/relationships/image" Target="../media/image434.png"/><Relationship Id="rId16" Type="http://schemas.openxmlformats.org/officeDocument/2006/relationships/image" Target="../media/image445.png"/><Relationship Id="rId20" Type="http://schemas.openxmlformats.org/officeDocument/2006/relationships/image" Target="../media/image449.png"/><Relationship Id="rId29" Type="http://schemas.openxmlformats.org/officeDocument/2006/relationships/image" Target="../media/image4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442.png"/><Relationship Id="rId24" Type="http://schemas.openxmlformats.org/officeDocument/2006/relationships/image" Target="../media/image451.png"/><Relationship Id="rId32" Type="http://schemas.openxmlformats.org/officeDocument/2006/relationships/image" Target="../media/image459.png"/><Relationship Id="rId37" Type="http://schemas.openxmlformats.org/officeDocument/2006/relationships/image" Target="../media/image463.png"/><Relationship Id="rId5" Type="http://schemas.openxmlformats.org/officeDocument/2006/relationships/image" Target="../media/image98.png"/><Relationship Id="rId15" Type="http://schemas.openxmlformats.org/officeDocument/2006/relationships/image" Target="../media/image444.png"/><Relationship Id="rId23" Type="http://schemas.openxmlformats.org/officeDocument/2006/relationships/image" Target="../media/image105.png"/><Relationship Id="rId28" Type="http://schemas.openxmlformats.org/officeDocument/2006/relationships/image" Target="../media/image455.png"/><Relationship Id="rId36" Type="http://schemas.openxmlformats.org/officeDocument/2006/relationships/image" Target="../media/image462.png"/><Relationship Id="rId10" Type="http://schemas.openxmlformats.org/officeDocument/2006/relationships/image" Target="../media/image441.png"/><Relationship Id="rId19" Type="http://schemas.openxmlformats.org/officeDocument/2006/relationships/image" Target="../media/image448.png"/><Relationship Id="rId31" Type="http://schemas.openxmlformats.org/officeDocument/2006/relationships/image" Target="../media/image458.png"/><Relationship Id="rId4" Type="http://schemas.openxmlformats.org/officeDocument/2006/relationships/image" Target="../media/image436.png"/><Relationship Id="rId9" Type="http://schemas.openxmlformats.org/officeDocument/2006/relationships/image" Target="../media/image440.png"/><Relationship Id="rId14" Type="http://schemas.openxmlformats.org/officeDocument/2006/relationships/image" Target="../media/image84.png"/><Relationship Id="rId22" Type="http://schemas.openxmlformats.org/officeDocument/2006/relationships/image" Target="../media/image90.png"/><Relationship Id="rId27" Type="http://schemas.openxmlformats.org/officeDocument/2006/relationships/image" Target="../media/image454.png"/><Relationship Id="rId30" Type="http://schemas.openxmlformats.org/officeDocument/2006/relationships/image" Target="../media/image457.png"/><Relationship Id="rId35" Type="http://schemas.openxmlformats.org/officeDocument/2006/relationships/image" Target="../media/image461.png"/><Relationship Id="rId8" Type="http://schemas.openxmlformats.org/officeDocument/2006/relationships/image" Target="../media/image439.png"/><Relationship Id="rId3" Type="http://schemas.openxmlformats.org/officeDocument/2006/relationships/image" Target="../media/image43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8.png"/><Relationship Id="rId18" Type="http://schemas.openxmlformats.org/officeDocument/2006/relationships/image" Target="../media/image474.png"/><Relationship Id="rId26" Type="http://schemas.openxmlformats.org/officeDocument/2006/relationships/image" Target="../media/image309.png"/><Relationship Id="rId39" Type="http://schemas.openxmlformats.org/officeDocument/2006/relationships/image" Target="../media/image143.png"/><Relationship Id="rId21" Type="http://schemas.openxmlformats.org/officeDocument/2006/relationships/image" Target="../media/image176.png"/><Relationship Id="rId34" Type="http://schemas.openxmlformats.org/officeDocument/2006/relationships/image" Target="../media/image259.png"/><Relationship Id="rId42" Type="http://schemas.openxmlformats.org/officeDocument/2006/relationships/image" Target="../media/image487.png"/><Relationship Id="rId47" Type="http://schemas.openxmlformats.org/officeDocument/2006/relationships/image" Target="../media/image490.png"/><Relationship Id="rId50" Type="http://schemas.openxmlformats.org/officeDocument/2006/relationships/image" Target="../media/image493.png"/><Relationship Id="rId7" Type="http://schemas.openxmlformats.org/officeDocument/2006/relationships/image" Target="../media/image468.png"/><Relationship Id="rId2" Type="http://schemas.openxmlformats.org/officeDocument/2006/relationships/image" Target="../media/image464.png"/><Relationship Id="rId16" Type="http://schemas.openxmlformats.org/officeDocument/2006/relationships/image" Target="../media/image472.png"/><Relationship Id="rId29" Type="http://schemas.openxmlformats.org/officeDocument/2006/relationships/image" Target="../media/image479.png"/><Relationship Id="rId11" Type="http://schemas.openxmlformats.org/officeDocument/2006/relationships/image" Target="../media/image470.png"/><Relationship Id="rId24" Type="http://schemas.openxmlformats.org/officeDocument/2006/relationships/image" Target="../media/image150.png"/><Relationship Id="rId32" Type="http://schemas.openxmlformats.org/officeDocument/2006/relationships/image" Target="../media/image398.png"/><Relationship Id="rId37" Type="http://schemas.openxmlformats.org/officeDocument/2006/relationships/image" Target="../media/image483.png"/><Relationship Id="rId40" Type="http://schemas.openxmlformats.org/officeDocument/2006/relationships/image" Target="../media/image485.png"/><Relationship Id="rId45" Type="http://schemas.openxmlformats.org/officeDocument/2006/relationships/image" Target="../media/image177.png"/><Relationship Id="rId5" Type="http://schemas.openxmlformats.org/officeDocument/2006/relationships/image" Target="../media/image467.png"/><Relationship Id="rId15" Type="http://schemas.openxmlformats.org/officeDocument/2006/relationships/image" Target="../media/image237.png"/><Relationship Id="rId23" Type="http://schemas.openxmlformats.org/officeDocument/2006/relationships/image" Target="../media/image477.png"/><Relationship Id="rId28" Type="http://schemas.openxmlformats.org/officeDocument/2006/relationships/image" Target="../media/image206.png"/><Relationship Id="rId36" Type="http://schemas.openxmlformats.org/officeDocument/2006/relationships/image" Target="../media/image482.png"/><Relationship Id="rId49" Type="http://schemas.openxmlformats.org/officeDocument/2006/relationships/image" Target="../media/image492.png"/><Relationship Id="rId10" Type="http://schemas.openxmlformats.org/officeDocument/2006/relationships/image" Target="../media/image391.png"/><Relationship Id="rId19" Type="http://schemas.openxmlformats.org/officeDocument/2006/relationships/image" Target="../media/image131.png"/><Relationship Id="rId31" Type="http://schemas.openxmlformats.org/officeDocument/2006/relationships/image" Target="../media/image258.png"/><Relationship Id="rId44" Type="http://schemas.openxmlformats.org/officeDocument/2006/relationships/image" Target="../media/image489.png"/><Relationship Id="rId4" Type="http://schemas.openxmlformats.org/officeDocument/2006/relationships/image" Target="../media/image466.png"/><Relationship Id="rId9" Type="http://schemas.openxmlformats.org/officeDocument/2006/relationships/image" Target="../media/image469.png"/><Relationship Id="rId14" Type="http://schemas.openxmlformats.org/officeDocument/2006/relationships/image" Target="../media/image471.png"/><Relationship Id="rId22" Type="http://schemas.openxmlformats.org/officeDocument/2006/relationships/image" Target="../media/image476.png"/><Relationship Id="rId27" Type="http://schemas.openxmlformats.org/officeDocument/2006/relationships/image" Target="../media/image478.png"/><Relationship Id="rId30" Type="http://schemas.openxmlformats.org/officeDocument/2006/relationships/image" Target="../media/image157.png"/><Relationship Id="rId35" Type="http://schemas.openxmlformats.org/officeDocument/2006/relationships/image" Target="../media/image481.png"/><Relationship Id="rId43" Type="http://schemas.openxmlformats.org/officeDocument/2006/relationships/image" Target="../media/image488.png"/><Relationship Id="rId48" Type="http://schemas.openxmlformats.org/officeDocument/2006/relationships/image" Target="../media/image491.png"/><Relationship Id="rId8" Type="http://schemas.openxmlformats.org/officeDocument/2006/relationships/image" Target="../media/image416.png"/><Relationship Id="rId51" Type="http://schemas.openxmlformats.org/officeDocument/2006/relationships/image" Target="../media/image145.png"/><Relationship Id="rId3" Type="http://schemas.openxmlformats.org/officeDocument/2006/relationships/image" Target="../media/image465.png"/><Relationship Id="rId12" Type="http://schemas.openxmlformats.org/officeDocument/2006/relationships/image" Target="../media/image187.png"/><Relationship Id="rId17" Type="http://schemas.openxmlformats.org/officeDocument/2006/relationships/image" Target="../media/image473.png"/><Relationship Id="rId25" Type="http://schemas.openxmlformats.org/officeDocument/2006/relationships/image" Target="../media/image151.png"/><Relationship Id="rId33" Type="http://schemas.openxmlformats.org/officeDocument/2006/relationships/image" Target="../media/image480.png"/><Relationship Id="rId38" Type="http://schemas.openxmlformats.org/officeDocument/2006/relationships/image" Target="../media/image484.png"/><Relationship Id="rId46" Type="http://schemas.openxmlformats.org/officeDocument/2006/relationships/image" Target="../media/image178.png"/><Relationship Id="rId20" Type="http://schemas.openxmlformats.org/officeDocument/2006/relationships/image" Target="../media/image475.png"/><Relationship Id="rId41" Type="http://schemas.openxmlformats.org/officeDocument/2006/relationships/image" Target="../media/image4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2.png"/><Relationship Id="rId18" Type="http://schemas.openxmlformats.org/officeDocument/2006/relationships/image" Target="../media/image411.png"/><Relationship Id="rId26" Type="http://schemas.openxmlformats.org/officeDocument/2006/relationships/image" Target="../media/image511.png"/><Relationship Id="rId39" Type="http://schemas.openxmlformats.org/officeDocument/2006/relationships/image" Target="../media/image258.png"/><Relationship Id="rId21" Type="http://schemas.openxmlformats.org/officeDocument/2006/relationships/image" Target="../media/image506.png"/><Relationship Id="rId34" Type="http://schemas.openxmlformats.org/officeDocument/2006/relationships/image" Target="../media/image518.png"/><Relationship Id="rId42" Type="http://schemas.openxmlformats.org/officeDocument/2006/relationships/image" Target="../media/image523.png"/><Relationship Id="rId47" Type="http://schemas.openxmlformats.org/officeDocument/2006/relationships/image" Target="../media/image527.png"/><Relationship Id="rId7" Type="http://schemas.openxmlformats.org/officeDocument/2006/relationships/image" Target="../media/image145.png"/><Relationship Id="rId2" Type="http://schemas.openxmlformats.org/officeDocument/2006/relationships/image" Target="../media/image494.png"/><Relationship Id="rId16" Type="http://schemas.openxmlformats.org/officeDocument/2006/relationships/image" Target="../media/image503.png"/><Relationship Id="rId29" Type="http://schemas.openxmlformats.org/officeDocument/2006/relationships/image" Target="../media/image5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500.png"/><Relationship Id="rId24" Type="http://schemas.openxmlformats.org/officeDocument/2006/relationships/image" Target="../media/image509.png"/><Relationship Id="rId32" Type="http://schemas.openxmlformats.org/officeDocument/2006/relationships/image" Target="../media/image337.png"/><Relationship Id="rId37" Type="http://schemas.openxmlformats.org/officeDocument/2006/relationships/image" Target="../media/image520.png"/><Relationship Id="rId40" Type="http://schemas.openxmlformats.org/officeDocument/2006/relationships/image" Target="../media/image521.png"/><Relationship Id="rId45" Type="http://schemas.openxmlformats.org/officeDocument/2006/relationships/image" Target="../media/image526.png"/><Relationship Id="rId5" Type="http://schemas.openxmlformats.org/officeDocument/2006/relationships/image" Target="../media/image497.png"/><Relationship Id="rId15" Type="http://schemas.openxmlformats.org/officeDocument/2006/relationships/image" Target="../media/image264.png"/><Relationship Id="rId23" Type="http://schemas.openxmlformats.org/officeDocument/2006/relationships/image" Target="../media/image508.png"/><Relationship Id="rId28" Type="http://schemas.openxmlformats.org/officeDocument/2006/relationships/image" Target="../media/image513.png"/><Relationship Id="rId36" Type="http://schemas.openxmlformats.org/officeDocument/2006/relationships/image" Target="../media/image519.png"/><Relationship Id="rId10" Type="http://schemas.openxmlformats.org/officeDocument/2006/relationships/image" Target="../media/image352.png"/><Relationship Id="rId19" Type="http://schemas.openxmlformats.org/officeDocument/2006/relationships/image" Target="../media/image504.png"/><Relationship Id="rId31" Type="http://schemas.openxmlformats.org/officeDocument/2006/relationships/image" Target="../media/image516.png"/><Relationship Id="rId44" Type="http://schemas.openxmlformats.org/officeDocument/2006/relationships/image" Target="../media/image525.png"/><Relationship Id="rId4" Type="http://schemas.openxmlformats.org/officeDocument/2006/relationships/image" Target="../media/image496.png"/><Relationship Id="rId9" Type="http://schemas.openxmlformats.org/officeDocument/2006/relationships/image" Target="../media/image499.png"/><Relationship Id="rId14" Type="http://schemas.openxmlformats.org/officeDocument/2006/relationships/image" Target="../media/image400.png"/><Relationship Id="rId22" Type="http://schemas.openxmlformats.org/officeDocument/2006/relationships/image" Target="../media/image507.png"/><Relationship Id="rId27" Type="http://schemas.openxmlformats.org/officeDocument/2006/relationships/image" Target="../media/image512.png"/><Relationship Id="rId30" Type="http://schemas.openxmlformats.org/officeDocument/2006/relationships/image" Target="../media/image515.png"/><Relationship Id="rId35" Type="http://schemas.openxmlformats.org/officeDocument/2006/relationships/image" Target="../media/image408.png"/><Relationship Id="rId43" Type="http://schemas.openxmlformats.org/officeDocument/2006/relationships/image" Target="../media/image524.png"/><Relationship Id="rId48" Type="http://schemas.openxmlformats.org/officeDocument/2006/relationships/image" Target="../media/image398.png"/><Relationship Id="rId8" Type="http://schemas.openxmlformats.org/officeDocument/2006/relationships/image" Target="../media/image498.png"/><Relationship Id="rId3" Type="http://schemas.openxmlformats.org/officeDocument/2006/relationships/image" Target="../media/image495.png"/><Relationship Id="rId12" Type="http://schemas.openxmlformats.org/officeDocument/2006/relationships/image" Target="../media/image501.png"/><Relationship Id="rId17" Type="http://schemas.openxmlformats.org/officeDocument/2006/relationships/image" Target="../media/image244.png"/><Relationship Id="rId25" Type="http://schemas.openxmlformats.org/officeDocument/2006/relationships/image" Target="../media/image510.png"/><Relationship Id="rId33" Type="http://schemas.openxmlformats.org/officeDocument/2006/relationships/image" Target="../media/image517.png"/><Relationship Id="rId38" Type="http://schemas.openxmlformats.org/officeDocument/2006/relationships/image" Target="../media/image237.png"/><Relationship Id="rId46" Type="http://schemas.openxmlformats.org/officeDocument/2006/relationships/image" Target="../media/image416.png"/><Relationship Id="rId20" Type="http://schemas.openxmlformats.org/officeDocument/2006/relationships/image" Target="../media/image505.png"/><Relationship Id="rId41" Type="http://schemas.openxmlformats.org/officeDocument/2006/relationships/image" Target="../media/image5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13" Type="http://schemas.openxmlformats.org/officeDocument/2006/relationships/image" Target="../media/image538.png"/><Relationship Id="rId18" Type="http://schemas.openxmlformats.org/officeDocument/2006/relationships/image" Target="../media/image178.png"/><Relationship Id="rId3" Type="http://schemas.openxmlformats.org/officeDocument/2006/relationships/image" Target="../media/image529.png"/><Relationship Id="rId21" Type="http://schemas.openxmlformats.org/officeDocument/2006/relationships/image" Target="../media/image541.png"/><Relationship Id="rId7" Type="http://schemas.openxmlformats.org/officeDocument/2006/relationships/image" Target="../media/image532.png"/><Relationship Id="rId12" Type="http://schemas.openxmlformats.org/officeDocument/2006/relationships/image" Target="../media/image537.png"/><Relationship Id="rId17" Type="http://schemas.openxmlformats.org/officeDocument/2006/relationships/image" Target="../media/image177.png"/><Relationship Id="rId2" Type="http://schemas.openxmlformats.org/officeDocument/2006/relationships/image" Target="../media/image528.png"/><Relationship Id="rId16" Type="http://schemas.openxmlformats.org/officeDocument/2006/relationships/image" Target="../media/image206.png"/><Relationship Id="rId20" Type="http://schemas.openxmlformats.org/officeDocument/2006/relationships/image" Target="../media/image5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11" Type="http://schemas.openxmlformats.org/officeDocument/2006/relationships/image" Target="../media/image536.png"/><Relationship Id="rId24" Type="http://schemas.openxmlformats.org/officeDocument/2006/relationships/image" Target="../media/image145.png"/><Relationship Id="rId5" Type="http://schemas.openxmlformats.org/officeDocument/2006/relationships/image" Target="../media/image531.png"/><Relationship Id="rId15" Type="http://schemas.openxmlformats.org/officeDocument/2006/relationships/image" Target="../media/image539.png"/><Relationship Id="rId23" Type="http://schemas.openxmlformats.org/officeDocument/2006/relationships/image" Target="../media/image315.png"/><Relationship Id="rId10" Type="http://schemas.openxmlformats.org/officeDocument/2006/relationships/image" Target="../media/image535.png"/><Relationship Id="rId19" Type="http://schemas.openxmlformats.org/officeDocument/2006/relationships/image" Target="../media/image186.png"/><Relationship Id="rId4" Type="http://schemas.openxmlformats.org/officeDocument/2006/relationships/image" Target="../media/image530.png"/><Relationship Id="rId9" Type="http://schemas.openxmlformats.org/officeDocument/2006/relationships/image" Target="../media/image534.png"/><Relationship Id="rId14" Type="http://schemas.openxmlformats.org/officeDocument/2006/relationships/image" Target="../media/image180.png"/><Relationship Id="rId22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png"/><Relationship Id="rId13" Type="http://schemas.openxmlformats.org/officeDocument/2006/relationships/image" Target="../media/image98.png"/><Relationship Id="rId18" Type="http://schemas.openxmlformats.org/officeDocument/2006/relationships/image" Target="../media/image557.png"/><Relationship Id="rId3" Type="http://schemas.openxmlformats.org/officeDocument/2006/relationships/image" Target="../media/image543.png"/><Relationship Id="rId7" Type="http://schemas.openxmlformats.org/officeDocument/2006/relationships/image" Target="../media/image547.png"/><Relationship Id="rId12" Type="http://schemas.openxmlformats.org/officeDocument/2006/relationships/image" Target="../media/image552.png"/><Relationship Id="rId17" Type="http://schemas.openxmlformats.org/officeDocument/2006/relationships/image" Target="../media/image556.png"/><Relationship Id="rId2" Type="http://schemas.openxmlformats.org/officeDocument/2006/relationships/image" Target="../media/image542.png"/><Relationship Id="rId16" Type="http://schemas.openxmlformats.org/officeDocument/2006/relationships/image" Target="../media/image5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6.png"/><Relationship Id="rId11" Type="http://schemas.openxmlformats.org/officeDocument/2006/relationships/image" Target="../media/image551.png"/><Relationship Id="rId5" Type="http://schemas.openxmlformats.org/officeDocument/2006/relationships/image" Target="../media/image545.png"/><Relationship Id="rId15" Type="http://schemas.openxmlformats.org/officeDocument/2006/relationships/image" Target="../media/image554.png"/><Relationship Id="rId10" Type="http://schemas.openxmlformats.org/officeDocument/2006/relationships/image" Target="../media/image550.png"/><Relationship Id="rId19" Type="http://schemas.openxmlformats.org/officeDocument/2006/relationships/image" Target="../media/image558.png"/><Relationship Id="rId4" Type="http://schemas.openxmlformats.org/officeDocument/2006/relationships/image" Target="../media/image544.png"/><Relationship Id="rId9" Type="http://schemas.openxmlformats.org/officeDocument/2006/relationships/image" Target="../media/image549.png"/><Relationship Id="rId14" Type="http://schemas.openxmlformats.org/officeDocument/2006/relationships/image" Target="../media/image5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5.png"/><Relationship Id="rId13" Type="http://schemas.openxmlformats.org/officeDocument/2006/relationships/image" Target="../media/image570.png"/><Relationship Id="rId3" Type="http://schemas.openxmlformats.org/officeDocument/2006/relationships/image" Target="../media/image560.png"/><Relationship Id="rId7" Type="http://schemas.openxmlformats.org/officeDocument/2006/relationships/image" Target="../media/image564.png"/><Relationship Id="rId12" Type="http://schemas.openxmlformats.org/officeDocument/2006/relationships/image" Target="../media/image569.png"/><Relationship Id="rId2" Type="http://schemas.openxmlformats.org/officeDocument/2006/relationships/image" Target="../media/image5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3.png"/><Relationship Id="rId11" Type="http://schemas.openxmlformats.org/officeDocument/2006/relationships/image" Target="../media/image568.png"/><Relationship Id="rId5" Type="http://schemas.openxmlformats.org/officeDocument/2006/relationships/image" Target="../media/image562.png"/><Relationship Id="rId10" Type="http://schemas.openxmlformats.org/officeDocument/2006/relationships/image" Target="../media/image567.png"/><Relationship Id="rId4" Type="http://schemas.openxmlformats.org/officeDocument/2006/relationships/image" Target="../media/image561.png"/><Relationship Id="rId9" Type="http://schemas.openxmlformats.org/officeDocument/2006/relationships/image" Target="../media/image566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4.png"/><Relationship Id="rId21" Type="http://schemas.openxmlformats.org/officeDocument/2006/relationships/image" Target="../media/image194.png"/><Relationship Id="rId42" Type="http://schemas.openxmlformats.org/officeDocument/2006/relationships/image" Target="../media/image597.png"/><Relationship Id="rId47" Type="http://schemas.openxmlformats.org/officeDocument/2006/relationships/image" Target="../media/image600.png"/><Relationship Id="rId63" Type="http://schemas.openxmlformats.org/officeDocument/2006/relationships/image" Target="../media/image613.png"/><Relationship Id="rId68" Type="http://schemas.openxmlformats.org/officeDocument/2006/relationships/image" Target="../media/image416.png"/><Relationship Id="rId2" Type="http://schemas.openxmlformats.org/officeDocument/2006/relationships/image" Target="../media/image130.png"/><Relationship Id="rId16" Type="http://schemas.openxmlformats.org/officeDocument/2006/relationships/image" Target="../media/image579.png"/><Relationship Id="rId29" Type="http://schemas.openxmlformats.org/officeDocument/2006/relationships/image" Target="../media/image587.png"/><Relationship Id="rId11" Type="http://schemas.openxmlformats.org/officeDocument/2006/relationships/image" Target="../media/image575.png"/><Relationship Id="rId24" Type="http://schemas.openxmlformats.org/officeDocument/2006/relationships/image" Target="../media/image583.png"/><Relationship Id="rId32" Type="http://schemas.openxmlformats.org/officeDocument/2006/relationships/image" Target="../media/image588.png"/><Relationship Id="rId37" Type="http://schemas.openxmlformats.org/officeDocument/2006/relationships/image" Target="../media/image593.png"/><Relationship Id="rId40" Type="http://schemas.openxmlformats.org/officeDocument/2006/relationships/image" Target="../media/image336.png"/><Relationship Id="rId45" Type="http://schemas.openxmlformats.org/officeDocument/2006/relationships/image" Target="../media/image598.png"/><Relationship Id="rId53" Type="http://schemas.openxmlformats.org/officeDocument/2006/relationships/image" Target="../media/image605.png"/><Relationship Id="rId58" Type="http://schemas.openxmlformats.org/officeDocument/2006/relationships/image" Target="../media/image610.png"/><Relationship Id="rId66" Type="http://schemas.openxmlformats.org/officeDocument/2006/relationships/image" Target="../media/image614.png"/><Relationship Id="rId74" Type="http://schemas.openxmlformats.org/officeDocument/2006/relationships/image" Target="../media/image403.png"/><Relationship Id="rId5" Type="http://schemas.openxmlformats.org/officeDocument/2006/relationships/image" Target="../media/image163.png"/><Relationship Id="rId61" Type="http://schemas.openxmlformats.org/officeDocument/2006/relationships/image" Target="../media/image611.png"/><Relationship Id="rId19" Type="http://schemas.openxmlformats.org/officeDocument/2006/relationships/image" Target="../media/image581.png"/><Relationship Id="rId14" Type="http://schemas.openxmlformats.org/officeDocument/2006/relationships/image" Target="../media/image577.png"/><Relationship Id="rId22" Type="http://schemas.openxmlformats.org/officeDocument/2006/relationships/image" Target="../media/image582.png"/><Relationship Id="rId27" Type="http://schemas.openxmlformats.org/officeDocument/2006/relationships/image" Target="../media/image585.png"/><Relationship Id="rId30" Type="http://schemas.openxmlformats.org/officeDocument/2006/relationships/image" Target="../media/image343.png"/><Relationship Id="rId35" Type="http://schemas.openxmlformats.org/officeDocument/2006/relationships/image" Target="../media/image591.png"/><Relationship Id="rId43" Type="http://schemas.openxmlformats.org/officeDocument/2006/relationships/image" Target="../media/image240.png"/><Relationship Id="rId48" Type="http://schemas.openxmlformats.org/officeDocument/2006/relationships/image" Target="../media/image601.png"/><Relationship Id="rId56" Type="http://schemas.openxmlformats.org/officeDocument/2006/relationships/image" Target="../media/image608.png"/><Relationship Id="rId64" Type="http://schemas.openxmlformats.org/officeDocument/2006/relationships/image" Target="../media/image202.png"/><Relationship Id="rId69" Type="http://schemas.openxmlformats.org/officeDocument/2006/relationships/image" Target="../media/image615.png"/><Relationship Id="rId8" Type="http://schemas.openxmlformats.org/officeDocument/2006/relationships/image" Target="../media/image574.png"/><Relationship Id="rId51" Type="http://schemas.openxmlformats.org/officeDocument/2006/relationships/image" Target="../media/image187.png"/><Relationship Id="rId72" Type="http://schemas.openxmlformats.org/officeDocument/2006/relationships/image" Target="../media/image380.png"/><Relationship Id="rId3" Type="http://schemas.openxmlformats.org/officeDocument/2006/relationships/image" Target="../media/image571.png"/><Relationship Id="rId12" Type="http://schemas.openxmlformats.org/officeDocument/2006/relationships/image" Target="../media/image132.png"/><Relationship Id="rId17" Type="http://schemas.openxmlformats.org/officeDocument/2006/relationships/image" Target="../media/image580.png"/><Relationship Id="rId25" Type="http://schemas.openxmlformats.org/officeDocument/2006/relationships/image" Target="../media/image145.png"/><Relationship Id="rId33" Type="http://schemas.openxmlformats.org/officeDocument/2006/relationships/image" Target="../media/image589.png"/><Relationship Id="rId38" Type="http://schemas.openxmlformats.org/officeDocument/2006/relationships/image" Target="../media/image594.png"/><Relationship Id="rId46" Type="http://schemas.openxmlformats.org/officeDocument/2006/relationships/image" Target="../media/image599.png"/><Relationship Id="rId59" Type="http://schemas.openxmlformats.org/officeDocument/2006/relationships/image" Target="../media/image515.png"/><Relationship Id="rId67" Type="http://schemas.openxmlformats.org/officeDocument/2006/relationships/image" Target="../media/image352.png"/><Relationship Id="rId20" Type="http://schemas.openxmlformats.org/officeDocument/2006/relationships/image" Target="../media/image420.png"/><Relationship Id="rId41" Type="http://schemas.openxmlformats.org/officeDocument/2006/relationships/image" Target="../media/image596.png"/><Relationship Id="rId54" Type="http://schemas.openxmlformats.org/officeDocument/2006/relationships/image" Target="../media/image606.png"/><Relationship Id="rId62" Type="http://schemas.openxmlformats.org/officeDocument/2006/relationships/image" Target="../media/image612.png"/><Relationship Id="rId70" Type="http://schemas.openxmlformats.org/officeDocument/2006/relationships/image" Target="../media/image4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4.png"/><Relationship Id="rId15" Type="http://schemas.openxmlformats.org/officeDocument/2006/relationships/image" Target="../media/image578.png"/><Relationship Id="rId23" Type="http://schemas.openxmlformats.org/officeDocument/2006/relationships/image" Target="../media/image209.png"/><Relationship Id="rId28" Type="http://schemas.openxmlformats.org/officeDocument/2006/relationships/image" Target="../media/image586.png"/><Relationship Id="rId36" Type="http://schemas.openxmlformats.org/officeDocument/2006/relationships/image" Target="../media/image592.png"/><Relationship Id="rId49" Type="http://schemas.openxmlformats.org/officeDocument/2006/relationships/image" Target="../media/image602.png"/><Relationship Id="rId57" Type="http://schemas.openxmlformats.org/officeDocument/2006/relationships/image" Target="../media/image609.png"/><Relationship Id="rId10" Type="http://schemas.openxmlformats.org/officeDocument/2006/relationships/image" Target="../media/image168.png"/><Relationship Id="rId31" Type="http://schemas.openxmlformats.org/officeDocument/2006/relationships/image" Target="../media/image395.png"/><Relationship Id="rId44" Type="http://schemas.openxmlformats.org/officeDocument/2006/relationships/image" Target="../media/image409.png"/><Relationship Id="rId52" Type="http://schemas.openxmlformats.org/officeDocument/2006/relationships/image" Target="../media/image604.png"/><Relationship Id="rId60" Type="http://schemas.openxmlformats.org/officeDocument/2006/relationships/image" Target="../media/image466.png"/><Relationship Id="rId65" Type="http://schemas.openxmlformats.org/officeDocument/2006/relationships/image" Target="../media/image183.png"/><Relationship Id="rId73" Type="http://schemas.openxmlformats.org/officeDocument/2006/relationships/image" Target="../media/image616.png"/><Relationship Id="rId4" Type="http://schemas.openxmlformats.org/officeDocument/2006/relationships/image" Target="../media/image572.png"/><Relationship Id="rId9" Type="http://schemas.openxmlformats.org/officeDocument/2006/relationships/image" Target="../media/image297.png"/><Relationship Id="rId13" Type="http://schemas.openxmlformats.org/officeDocument/2006/relationships/image" Target="../media/image576.png"/><Relationship Id="rId18" Type="http://schemas.openxmlformats.org/officeDocument/2006/relationships/image" Target="../media/image237.png"/><Relationship Id="rId39" Type="http://schemas.openxmlformats.org/officeDocument/2006/relationships/image" Target="../media/image595.png"/><Relationship Id="rId34" Type="http://schemas.openxmlformats.org/officeDocument/2006/relationships/image" Target="../media/image590.png"/><Relationship Id="rId50" Type="http://schemas.openxmlformats.org/officeDocument/2006/relationships/image" Target="../media/image603.png"/><Relationship Id="rId55" Type="http://schemas.openxmlformats.org/officeDocument/2006/relationships/image" Target="../media/image607.png"/><Relationship Id="rId7" Type="http://schemas.openxmlformats.org/officeDocument/2006/relationships/image" Target="../media/image573.png"/><Relationship Id="rId71" Type="http://schemas.openxmlformats.org/officeDocument/2006/relationships/image" Target="../media/image225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2.png"/><Relationship Id="rId18" Type="http://schemas.openxmlformats.org/officeDocument/2006/relationships/image" Target="../media/image625.png"/><Relationship Id="rId26" Type="http://schemas.openxmlformats.org/officeDocument/2006/relationships/image" Target="../media/image631.png"/><Relationship Id="rId39" Type="http://schemas.openxmlformats.org/officeDocument/2006/relationships/image" Target="../media/image639.png"/><Relationship Id="rId21" Type="http://schemas.openxmlformats.org/officeDocument/2006/relationships/image" Target="../media/image627.png"/><Relationship Id="rId34" Type="http://schemas.openxmlformats.org/officeDocument/2006/relationships/image" Target="../media/image147.png"/><Relationship Id="rId42" Type="http://schemas.openxmlformats.org/officeDocument/2006/relationships/image" Target="../media/image642.png"/><Relationship Id="rId47" Type="http://schemas.openxmlformats.org/officeDocument/2006/relationships/image" Target="../media/image135.png"/><Relationship Id="rId50" Type="http://schemas.openxmlformats.org/officeDocument/2006/relationships/image" Target="../media/image613.png"/><Relationship Id="rId7" Type="http://schemas.openxmlformats.org/officeDocument/2006/relationships/image" Target="../media/image515.png"/><Relationship Id="rId2" Type="http://schemas.openxmlformats.org/officeDocument/2006/relationships/image" Target="../media/image617.png"/><Relationship Id="rId16" Type="http://schemas.openxmlformats.org/officeDocument/2006/relationships/image" Target="../media/image409.png"/><Relationship Id="rId29" Type="http://schemas.openxmlformats.org/officeDocument/2006/relationships/image" Target="../media/image237.png"/><Relationship Id="rId11" Type="http://schemas.openxmlformats.org/officeDocument/2006/relationships/image" Target="../media/image149.png"/><Relationship Id="rId24" Type="http://schemas.openxmlformats.org/officeDocument/2006/relationships/image" Target="../media/image145.png"/><Relationship Id="rId32" Type="http://schemas.openxmlformats.org/officeDocument/2006/relationships/image" Target="../media/image150.png"/><Relationship Id="rId37" Type="http://schemas.openxmlformats.org/officeDocument/2006/relationships/image" Target="../media/image637.png"/><Relationship Id="rId40" Type="http://schemas.openxmlformats.org/officeDocument/2006/relationships/image" Target="../media/image640.png"/><Relationship Id="rId45" Type="http://schemas.openxmlformats.org/officeDocument/2006/relationships/image" Target="../media/image644.png"/><Relationship Id="rId5" Type="http://schemas.openxmlformats.org/officeDocument/2006/relationships/image" Target="../media/image143.png"/><Relationship Id="rId15" Type="http://schemas.openxmlformats.org/officeDocument/2006/relationships/image" Target="../media/image623.png"/><Relationship Id="rId23" Type="http://schemas.openxmlformats.org/officeDocument/2006/relationships/image" Target="../media/image629.png"/><Relationship Id="rId28" Type="http://schemas.openxmlformats.org/officeDocument/2006/relationships/image" Target="../media/image633.png"/><Relationship Id="rId36" Type="http://schemas.openxmlformats.org/officeDocument/2006/relationships/image" Target="../media/image636.png"/><Relationship Id="rId49" Type="http://schemas.openxmlformats.org/officeDocument/2006/relationships/image" Target="../media/image158.png"/><Relationship Id="rId10" Type="http://schemas.openxmlformats.org/officeDocument/2006/relationships/image" Target="../media/image185.png"/><Relationship Id="rId19" Type="http://schemas.openxmlformats.org/officeDocument/2006/relationships/image" Target="../media/image626.png"/><Relationship Id="rId31" Type="http://schemas.openxmlformats.org/officeDocument/2006/relationships/image" Target="../media/image420.png"/><Relationship Id="rId44" Type="http://schemas.openxmlformats.org/officeDocument/2006/relationships/image" Target="../media/image352.png"/><Relationship Id="rId4" Type="http://schemas.openxmlformats.org/officeDocument/2006/relationships/image" Target="../media/image619.png"/><Relationship Id="rId9" Type="http://schemas.openxmlformats.org/officeDocument/2006/relationships/image" Target="../media/image621.png"/><Relationship Id="rId14" Type="http://schemas.openxmlformats.org/officeDocument/2006/relationships/image" Target="../media/image260.png"/><Relationship Id="rId22" Type="http://schemas.openxmlformats.org/officeDocument/2006/relationships/image" Target="../media/image628.png"/><Relationship Id="rId27" Type="http://schemas.openxmlformats.org/officeDocument/2006/relationships/image" Target="../media/image632.png"/><Relationship Id="rId30" Type="http://schemas.openxmlformats.org/officeDocument/2006/relationships/image" Target="../media/image634.png"/><Relationship Id="rId35" Type="http://schemas.openxmlformats.org/officeDocument/2006/relationships/image" Target="../media/image264.png"/><Relationship Id="rId43" Type="http://schemas.openxmlformats.org/officeDocument/2006/relationships/image" Target="../media/image643.png"/><Relationship Id="rId48" Type="http://schemas.openxmlformats.org/officeDocument/2006/relationships/image" Target="../media/image646.png"/><Relationship Id="rId8" Type="http://schemas.openxmlformats.org/officeDocument/2006/relationships/image" Target="../media/image225.png"/><Relationship Id="rId3" Type="http://schemas.openxmlformats.org/officeDocument/2006/relationships/image" Target="../media/image618.png"/><Relationship Id="rId12" Type="http://schemas.openxmlformats.org/officeDocument/2006/relationships/image" Target="../media/image340.png"/><Relationship Id="rId17" Type="http://schemas.openxmlformats.org/officeDocument/2006/relationships/image" Target="../media/image624.png"/><Relationship Id="rId25" Type="http://schemas.openxmlformats.org/officeDocument/2006/relationships/image" Target="../media/image630.png"/><Relationship Id="rId33" Type="http://schemas.openxmlformats.org/officeDocument/2006/relationships/image" Target="../media/image635.png"/><Relationship Id="rId38" Type="http://schemas.openxmlformats.org/officeDocument/2006/relationships/image" Target="../media/image638.png"/><Relationship Id="rId46" Type="http://schemas.openxmlformats.org/officeDocument/2006/relationships/image" Target="../media/image645.png"/><Relationship Id="rId20" Type="http://schemas.openxmlformats.org/officeDocument/2006/relationships/image" Target="../media/image336.png"/><Relationship Id="rId41" Type="http://schemas.openxmlformats.org/officeDocument/2006/relationships/image" Target="../media/image6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0.png"/><Relationship Id="rId18" Type="http://schemas.openxmlformats.org/officeDocument/2006/relationships/image" Target="../media/image653.png"/><Relationship Id="rId26" Type="http://schemas.openxmlformats.org/officeDocument/2006/relationships/image" Target="../media/image659.png"/><Relationship Id="rId39" Type="http://schemas.openxmlformats.org/officeDocument/2006/relationships/image" Target="../media/image670.png"/><Relationship Id="rId21" Type="http://schemas.openxmlformats.org/officeDocument/2006/relationships/image" Target="../media/image655.png"/><Relationship Id="rId34" Type="http://schemas.openxmlformats.org/officeDocument/2006/relationships/image" Target="../media/image666.png"/><Relationship Id="rId42" Type="http://schemas.openxmlformats.org/officeDocument/2006/relationships/image" Target="../media/image673.png"/><Relationship Id="rId47" Type="http://schemas.openxmlformats.org/officeDocument/2006/relationships/image" Target="../media/image677.png"/><Relationship Id="rId50" Type="http://schemas.openxmlformats.org/officeDocument/2006/relationships/image" Target="../media/image680.png"/><Relationship Id="rId7" Type="http://schemas.openxmlformats.org/officeDocument/2006/relationships/image" Target="../media/image388.png"/><Relationship Id="rId2" Type="http://schemas.openxmlformats.org/officeDocument/2006/relationships/image" Target="../media/image647.png"/><Relationship Id="rId16" Type="http://schemas.openxmlformats.org/officeDocument/2006/relationships/image" Target="../media/image651.png"/><Relationship Id="rId29" Type="http://schemas.openxmlformats.org/officeDocument/2006/relationships/image" Target="../media/image661.png"/><Relationship Id="rId11" Type="http://schemas.openxmlformats.org/officeDocument/2006/relationships/image" Target="../media/image340.png"/><Relationship Id="rId24" Type="http://schemas.openxmlformats.org/officeDocument/2006/relationships/image" Target="../media/image657.png"/><Relationship Id="rId32" Type="http://schemas.openxmlformats.org/officeDocument/2006/relationships/image" Target="../media/image664.png"/><Relationship Id="rId37" Type="http://schemas.openxmlformats.org/officeDocument/2006/relationships/image" Target="../media/image232.png"/><Relationship Id="rId40" Type="http://schemas.openxmlformats.org/officeDocument/2006/relationships/image" Target="../media/image671.png"/><Relationship Id="rId45" Type="http://schemas.openxmlformats.org/officeDocument/2006/relationships/image" Target="../media/image676.png"/><Relationship Id="rId5" Type="http://schemas.openxmlformats.org/officeDocument/2006/relationships/image" Target="../media/image579.png"/><Relationship Id="rId15" Type="http://schemas.openxmlformats.org/officeDocument/2006/relationships/image" Target="../media/image395.png"/><Relationship Id="rId23" Type="http://schemas.openxmlformats.org/officeDocument/2006/relationships/image" Target="../media/image203.png"/><Relationship Id="rId28" Type="http://schemas.openxmlformats.org/officeDocument/2006/relationships/image" Target="../media/image660.png"/><Relationship Id="rId36" Type="http://schemas.openxmlformats.org/officeDocument/2006/relationships/image" Target="../media/image668.png"/><Relationship Id="rId49" Type="http://schemas.openxmlformats.org/officeDocument/2006/relationships/image" Target="../media/image679.png"/><Relationship Id="rId10" Type="http://schemas.openxmlformats.org/officeDocument/2006/relationships/image" Target="../media/image649.png"/><Relationship Id="rId19" Type="http://schemas.openxmlformats.org/officeDocument/2006/relationships/image" Target="../media/image420.png"/><Relationship Id="rId31" Type="http://schemas.openxmlformats.org/officeDocument/2006/relationships/image" Target="../media/image663.png"/><Relationship Id="rId44" Type="http://schemas.openxmlformats.org/officeDocument/2006/relationships/image" Target="../media/image675.png"/><Relationship Id="rId52" Type="http://schemas.openxmlformats.org/officeDocument/2006/relationships/image" Target="../media/image682.png"/><Relationship Id="rId4" Type="http://schemas.openxmlformats.org/officeDocument/2006/relationships/image" Target="../media/image648.png"/><Relationship Id="rId9" Type="http://schemas.openxmlformats.org/officeDocument/2006/relationships/image" Target="../media/image185.png"/><Relationship Id="rId14" Type="http://schemas.openxmlformats.org/officeDocument/2006/relationships/image" Target="../media/image168.png"/><Relationship Id="rId22" Type="http://schemas.openxmlformats.org/officeDocument/2006/relationships/image" Target="../media/image656.png"/><Relationship Id="rId27" Type="http://schemas.openxmlformats.org/officeDocument/2006/relationships/image" Target="../media/image208.png"/><Relationship Id="rId30" Type="http://schemas.openxmlformats.org/officeDocument/2006/relationships/image" Target="../media/image662.png"/><Relationship Id="rId35" Type="http://schemas.openxmlformats.org/officeDocument/2006/relationships/image" Target="../media/image667.png"/><Relationship Id="rId43" Type="http://schemas.openxmlformats.org/officeDocument/2006/relationships/image" Target="../media/image674.png"/><Relationship Id="rId48" Type="http://schemas.openxmlformats.org/officeDocument/2006/relationships/image" Target="../media/image678.png"/><Relationship Id="rId8" Type="http://schemas.openxmlformats.org/officeDocument/2006/relationships/image" Target="../media/image325.png"/><Relationship Id="rId51" Type="http://schemas.openxmlformats.org/officeDocument/2006/relationships/image" Target="../media/image681.png"/><Relationship Id="rId3" Type="http://schemas.openxmlformats.org/officeDocument/2006/relationships/image" Target="../media/image183.png"/><Relationship Id="rId12" Type="http://schemas.openxmlformats.org/officeDocument/2006/relationships/image" Target="../media/image402.png"/><Relationship Id="rId17" Type="http://schemas.openxmlformats.org/officeDocument/2006/relationships/image" Target="../media/image652.png"/><Relationship Id="rId25" Type="http://schemas.openxmlformats.org/officeDocument/2006/relationships/image" Target="../media/image658.png"/><Relationship Id="rId33" Type="http://schemas.openxmlformats.org/officeDocument/2006/relationships/image" Target="../media/image665.png"/><Relationship Id="rId38" Type="http://schemas.openxmlformats.org/officeDocument/2006/relationships/image" Target="../media/image669.png"/><Relationship Id="rId46" Type="http://schemas.openxmlformats.org/officeDocument/2006/relationships/image" Target="../media/image172.png"/><Relationship Id="rId20" Type="http://schemas.openxmlformats.org/officeDocument/2006/relationships/image" Target="../media/image654.png"/><Relationship Id="rId41" Type="http://schemas.openxmlformats.org/officeDocument/2006/relationships/image" Target="../media/image6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9.png"/><Relationship Id="rId18" Type="http://schemas.openxmlformats.org/officeDocument/2006/relationships/image" Target="../media/image147.png"/><Relationship Id="rId26" Type="http://schemas.openxmlformats.org/officeDocument/2006/relationships/image" Target="../media/image694.png"/><Relationship Id="rId39" Type="http://schemas.openxmlformats.org/officeDocument/2006/relationships/image" Target="../media/image412.png"/><Relationship Id="rId21" Type="http://schemas.openxmlformats.org/officeDocument/2006/relationships/image" Target="../media/image145.png"/><Relationship Id="rId34" Type="http://schemas.openxmlformats.org/officeDocument/2006/relationships/image" Target="../media/image699.png"/><Relationship Id="rId42" Type="http://schemas.openxmlformats.org/officeDocument/2006/relationships/image" Target="../media/image680.png"/><Relationship Id="rId47" Type="http://schemas.openxmlformats.org/officeDocument/2006/relationships/image" Target="../media/image224.png"/><Relationship Id="rId50" Type="http://schemas.openxmlformats.org/officeDocument/2006/relationships/image" Target="../media/image706.png"/><Relationship Id="rId55" Type="http://schemas.openxmlformats.org/officeDocument/2006/relationships/image" Target="../media/image710.png"/><Relationship Id="rId63" Type="http://schemas.openxmlformats.org/officeDocument/2006/relationships/image" Target="../media/image717.png"/><Relationship Id="rId7" Type="http://schemas.openxmlformats.org/officeDocument/2006/relationships/image" Target="../media/image512.png"/><Relationship Id="rId2" Type="http://schemas.openxmlformats.org/officeDocument/2006/relationships/image" Target="../media/image683.png"/><Relationship Id="rId16" Type="http://schemas.openxmlformats.org/officeDocument/2006/relationships/image" Target="../media/image659.png"/><Relationship Id="rId29" Type="http://schemas.openxmlformats.org/officeDocument/2006/relationships/image" Target="../media/image590.png"/><Relationship Id="rId11" Type="http://schemas.openxmlformats.org/officeDocument/2006/relationships/image" Target="../media/image687.png"/><Relationship Id="rId24" Type="http://schemas.openxmlformats.org/officeDocument/2006/relationships/image" Target="../media/image693.png"/><Relationship Id="rId32" Type="http://schemas.openxmlformats.org/officeDocument/2006/relationships/image" Target="../media/image697.png"/><Relationship Id="rId37" Type="http://schemas.openxmlformats.org/officeDocument/2006/relationships/image" Target="../media/image701.png"/><Relationship Id="rId40" Type="http://schemas.openxmlformats.org/officeDocument/2006/relationships/image" Target="../media/image702.png"/><Relationship Id="rId45" Type="http://schemas.openxmlformats.org/officeDocument/2006/relationships/image" Target="../media/image703.png"/><Relationship Id="rId53" Type="http://schemas.openxmlformats.org/officeDocument/2006/relationships/image" Target="../media/image309.png"/><Relationship Id="rId58" Type="http://schemas.openxmlformats.org/officeDocument/2006/relationships/image" Target="../media/image713.png"/><Relationship Id="rId5" Type="http://schemas.openxmlformats.org/officeDocument/2006/relationships/image" Target="../media/image684.png"/><Relationship Id="rId61" Type="http://schemas.openxmlformats.org/officeDocument/2006/relationships/image" Target="../media/image203.png"/><Relationship Id="rId19" Type="http://schemas.openxmlformats.org/officeDocument/2006/relationships/image" Target="../media/image692.png"/><Relationship Id="rId14" Type="http://schemas.openxmlformats.org/officeDocument/2006/relationships/image" Target="../media/image269.png"/><Relationship Id="rId22" Type="http://schemas.openxmlformats.org/officeDocument/2006/relationships/image" Target="../media/image172.png"/><Relationship Id="rId27" Type="http://schemas.openxmlformats.org/officeDocument/2006/relationships/image" Target="../media/image579.png"/><Relationship Id="rId30" Type="http://schemas.openxmlformats.org/officeDocument/2006/relationships/image" Target="../media/image695.png"/><Relationship Id="rId35" Type="http://schemas.openxmlformats.org/officeDocument/2006/relationships/image" Target="../media/image700.png"/><Relationship Id="rId43" Type="http://schemas.openxmlformats.org/officeDocument/2006/relationships/image" Target="../media/image192.png"/><Relationship Id="rId48" Type="http://schemas.openxmlformats.org/officeDocument/2006/relationships/image" Target="../media/image704.png"/><Relationship Id="rId56" Type="http://schemas.openxmlformats.org/officeDocument/2006/relationships/image" Target="../media/image711.png"/><Relationship Id="rId64" Type="http://schemas.openxmlformats.org/officeDocument/2006/relationships/image" Target="../media/image718.png"/><Relationship Id="rId8" Type="http://schemas.openxmlformats.org/officeDocument/2006/relationships/image" Target="../media/image481.png"/><Relationship Id="rId51" Type="http://schemas.openxmlformats.org/officeDocument/2006/relationships/image" Target="../media/image707.png"/><Relationship Id="rId3" Type="http://schemas.openxmlformats.org/officeDocument/2006/relationships/image" Target="../media/image248.png"/><Relationship Id="rId12" Type="http://schemas.openxmlformats.org/officeDocument/2006/relationships/image" Target="../media/image688.png"/><Relationship Id="rId17" Type="http://schemas.openxmlformats.org/officeDocument/2006/relationships/image" Target="../media/image691.png"/><Relationship Id="rId25" Type="http://schemas.openxmlformats.org/officeDocument/2006/relationships/image" Target="../media/image193.png"/><Relationship Id="rId33" Type="http://schemas.openxmlformats.org/officeDocument/2006/relationships/image" Target="../media/image698.png"/><Relationship Id="rId38" Type="http://schemas.openxmlformats.org/officeDocument/2006/relationships/image" Target="../media/image183.png"/><Relationship Id="rId46" Type="http://schemas.openxmlformats.org/officeDocument/2006/relationships/image" Target="../media/image143.png"/><Relationship Id="rId59" Type="http://schemas.openxmlformats.org/officeDocument/2006/relationships/image" Target="../media/image714.png"/><Relationship Id="rId20" Type="http://schemas.openxmlformats.org/officeDocument/2006/relationships/image" Target="../media/image413.png"/><Relationship Id="rId41" Type="http://schemas.openxmlformats.org/officeDocument/2006/relationships/image" Target="../media/image222.png"/><Relationship Id="rId54" Type="http://schemas.openxmlformats.org/officeDocument/2006/relationships/image" Target="../media/image709.png"/><Relationship Id="rId62" Type="http://schemas.openxmlformats.org/officeDocument/2006/relationships/image" Target="../media/image7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5.png"/><Relationship Id="rId15" Type="http://schemas.openxmlformats.org/officeDocument/2006/relationships/image" Target="../media/image690.png"/><Relationship Id="rId23" Type="http://schemas.openxmlformats.org/officeDocument/2006/relationships/image" Target="../media/image171.png"/><Relationship Id="rId28" Type="http://schemas.openxmlformats.org/officeDocument/2006/relationships/image" Target="../media/image431.png"/><Relationship Id="rId36" Type="http://schemas.openxmlformats.org/officeDocument/2006/relationships/image" Target="../media/image414.png"/><Relationship Id="rId49" Type="http://schemas.openxmlformats.org/officeDocument/2006/relationships/image" Target="../media/image705.png"/><Relationship Id="rId57" Type="http://schemas.openxmlformats.org/officeDocument/2006/relationships/image" Target="../media/image712.png"/><Relationship Id="rId10" Type="http://schemas.openxmlformats.org/officeDocument/2006/relationships/image" Target="../media/image686.png"/><Relationship Id="rId31" Type="http://schemas.openxmlformats.org/officeDocument/2006/relationships/image" Target="../media/image696.png"/><Relationship Id="rId44" Type="http://schemas.openxmlformats.org/officeDocument/2006/relationships/image" Target="../media/image681.png"/><Relationship Id="rId52" Type="http://schemas.openxmlformats.org/officeDocument/2006/relationships/image" Target="../media/image708.png"/><Relationship Id="rId60" Type="http://schemas.openxmlformats.org/officeDocument/2006/relationships/image" Target="../media/image715.png"/><Relationship Id="rId4" Type="http://schemas.openxmlformats.org/officeDocument/2006/relationships/image" Target="../media/image158.png"/><Relationship Id="rId9" Type="http://schemas.openxmlformats.org/officeDocument/2006/relationships/image" Target="../media/image3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png"/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1.png"/><Relationship Id="rId3" Type="http://schemas.openxmlformats.org/officeDocument/2006/relationships/image" Target="../media/image726.png"/><Relationship Id="rId7" Type="http://schemas.openxmlformats.org/officeDocument/2006/relationships/image" Target="../media/image730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9.png"/><Relationship Id="rId11" Type="http://schemas.openxmlformats.org/officeDocument/2006/relationships/image" Target="../media/image734.png"/><Relationship Id="rId5" Type="http://schemas.openxmlformats.org/officeDocument/2006/relationships/image" Target="../media/image728.png"/><Relationship Id="rId10" Type="http://schemas.openxmlformats.org/officeDocument/2006/relationships/image" Target="../media/image733.png"/><Relationship Id="rId4" Type="http://schemas.openxmlformats.org/officeDocument/2006/relationships/image" Target="../media/image727.png"/><Relationship Id="rId9" Type="http://schemas.openxmlformats.org/officeDocument/2006/relationships/image" Target="../media/image7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47" Type="http://schemas.openxmlformats.org/officeDocument/2006/relationships/image" Target="../media/image109.png"/><Relationship Id="rId50" Type="http://schemas.openxmlformats.org/officeDocument/2006/relationships/image" Target="../media/image112.png"/><Relationship Id="rId55" Type="http://schemas.openxmlformats.org/officeDocument/2006/relationships/image" Target="../media/image117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9" Type="http://schemas.openxmlformats.org/officeDocument/2006/relationships/image" Target="../media/image91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3" Type="http://schemas.openxmlformats.org/officeDocument/2006/relationships/image" Target="../media/image115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52" Type="http://schemas.openxmlformats.org/officeDocument/2006/relationships/image" Target="../media/image114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8" Type="http://schemas.openxmlformats.org/officeDocument/2006/relationships/image" Target="../media/image70.png"/><Relationship Id="rId51" Type="http://schemas.openxmlformats.org/officeDocument/2006/relationships/image" Target="../media/image113.png"/><Relationship Id="rId3" Type="http://schemas.openxmlformats.org/officeDocument/2006/relationships/image" Target="../media/image65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20" Type="http://schemas.openxmlformats.org/officeDocument/2006/relationships/image" Target="../media/image82.png"/><Relationship Id="rId41" Type="http://schemas.openxmlformats.org/officeDocument/2006/relationships/image" Target="../media/image103.png"/><Relationship Id="rId54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49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8.png"/><Relationship Id="rId21" Type="http://schemas.openxmlformats.org/officeDocument/2006/relationships/image" Target="../media/image143.png"/><Relationship Id="rId42" Type="http://schemas.openxmlformats.org/officeDocument/2006/relationships/image" Target="../media/image164.png"/><Relationship Id="rId47" Type="http://schemas.openxmlformats.org/officeDocument/2006/relationships/image" Target="../media/image169.png"/><Relationship Id="rId63" Type="http://schemas.openxmlformats.org/officeDocument/2006/relationships/image" Target="../media/image185.png"/><Relationship Id="rId68" Type="http://schemas.openxmlformats.org/officeDocument/2006/relationships/image" Target="../media/image190.png"/><Relationship Id="rId84" Type="http://schemas.openxmlformats.org/officeDocument/2006/relationships/image" Target="../media/image206.png"/><Relationship Id="rId16" Type="http://schemas.openxmlformats.org/officeDocument/2006/relationships/image" Target="../media/image138.png"/><Relationship Id="rId11" Type="http://schemas.openxmlformats.org/officeDocument/2006/relationships/image" Target="../media/image133.png"/><Relationship Id="rId32" Type="http://schemas.openxmlformats.org/officeDocument/2006/relationships/image" Target="../media/image154.png"/><Relationship Id="rId37" Type="http://schemas.openxmlformats.org/officeDocument/2006/relationships/image" Target="../media/image159.png"/><Relationship Id="rId53" Type="http://schemas.openxmlformats.org/officeDocument/2006/relationships/image" Target="../media/image175.png"/><Relationship Id="rId58" Type="http://schemas.openxmlformats.org/officeDocument/2006/relationships/image" Target="../media/image180.png"/><Relationship Id="rId74" Type="http://schemas.openxmlformats.org/officeDocument/2006/relationships/image" Target="../media/image196.png"/><Relationship Id="rId79" Type="http://schemas.openxmlformats.org/officeDocument/2006/relationships/image" Target="../media/image201.png"/><Relationship Id="rId5" Type="http://schemas.openxmlformats.org/officeDocument/2006/relationships/image" Target="../media/image127.png"/><Relationship Id="rId19" Type="http://schemas.openxmlformats.org/officeDocument/2006/relationships/image" Target="../media/image14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Relationship Id="rId43" Type="http://schemas.openxmlformats.org/officeDocument/2006/relationships/image" Target="../media/image165.png"/><Relationship Id="rId48" Type="http://schemas.openxmlformats.org/officeDocument/2006/relationships/image" Target="../media/image170.png"/><Relationship Id="rId56" Type="http://schemas.openxmlformats.org/officeDocument/2006/relationships/image" Target="../media/image178.png"/><Relationship Id="rId64" Type="http://schemas.openxmlformats.org/officeDocument/2006/relationships/image" Target="../media/image186.png"/><Relationship Id="rId69" Type="http://schemas.openxmlformats.org/officeDocument/2006/relationships/image" Target="../media/image191.png"/><Relationship Id="rId77" Type="http://schemas.openxmlformats.org/officeDocument/2006/relationships/image" Target="../media/image199.png"/><Relationship Id="rId8" Type="http://schemas.openxmlformats.org/officeDocument/2006/relationships/image" Target="../media/image130.png"/><Relationship Id="rId51" Type="http://schemas.openxmlformats.org/officeDocument/2006/relationships/image" Target="../media/image173.png"/><Relationship Id="rId72" Type="http://schemas.openxmlformats.org/officeDocument/2006/relationships/image" Target="../media/image194.png"/><Relationship Id="rId80" Type="http://schemas.openxmlformats.org/officeDocument/2006/relationships/image" Target="../media/image202.png"/><Relationship Id="rId85" Type="http://schemas.openxmlformats.org/officeDocument/2006/relationships/image" Target="../media/image207.png"/><Relationship Id="rId3" Type="http://schemas.openxmlformats.org/officeDocument/2006/relationships/image" Target="../media/image125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7.png"/><Relationship Id="rId33" Type="http://schemas.openxmlformats.org/officeDocument/2006/relationships/image" Target="../media/image155.png"/><Relationship Id="rId38" Type="http://schemas.openxmlformats.org/officeDocument/2006/relationships/image" Target="../media/image160.png"/><Relationship Id="rId46" Type="http://schemas.openxmlformats.org/officeDocument/2006/relationships/image" Target="../media/image168.png"/><Relationship Id="rId59" Type="http://schemas.openxmlformats.org/officeDocument/2006/relationships/image" Target="../media/image181.png"/><Relationship Id="rId67" Type="http://schemas.openxmlformats.org/officeDocument/2006/relationships/image" Target="../media/image189.png"/><Relationship Id="rId20" Type="http://schemas.openxmlformats.org/officeDocument/2006/relationships/image" Target="../media/image142.png"/><Relationship Id="rId41" Type="http://schemas.openxmlformats.org/officeDocument/2006/relationships/image" Target="../media/image163.png"/><Relationship Id="rId54" Type="http://schemas.openxmlformats.org/officeDocument/2006/relationships/image" Target="../media/image176.png"/><Relationship Id="rId62" Type="http://schemas.openxmlformats.org/officeDocument/2006/relationships/image" Target="../media/image184.png"/><Relationship Id="rId70" Type="http://schemas.openxmlformats.org/officeDocument/2006/relationships/image" Target="../media/image192.png"/><Relationship Id="rId75" Type="http://schemas.openxmlformats.org/officeDocument/2006/relationships/image" Target="../media/image197.png"/><Relationship Id="rId83" Type="http://schemas.openxmlformats.org/officeDocument/2006/relationships/image" Target="../media/image205.png"/><Relationship Id="rId88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50.png"/><Relationship Id="rId36" Type="http://schemas.openxmlformats.org/officeDocument/2006/relationships/image" Target="../media/image158.png"/><Relationship Id="rId49" Type="http://schemas.openxmlformats.org/officeDocument/2006/relationships/image" Target="../media/image171.png"/><Relationship Id="rId57" Type="http://schemas.openxmlformats.org/officeDocument/2006/relationships/image" Target="../media/image179.png"/><Relationship Id="rId10" Type="http://schemas.openxmlformats.org/officeDocument/2006/relationships/image" Target="../media/image132.png"/><Relationship Id="rId31" Type="http://schemas.openxmlformats.org/officeDocument/2006/relationships/image" Target="../media/image153.png"/><Relationship Id="rId44" Type="http://schemas.openxmlformats.org/officeDocument/2006/relationships/image" Target="../media/image166.png"/><Relationship Id="rId52" Type="http://schemas.openxmlformats.org/officeDocument/2006/relationships/image" Target="../media/image174.png"/><Relationship Id="rId60" Type="http://schemas.openxmlformats.org/officeDocument/2006/relationships/image" Target="../media/image182.png"/><Relationship Id="rId65" Type="http://schemas.openxmlformats.org/officeDocument/2006/relationships/image" Target="../media/image187.png"/><Relationship Id="rId73" Type="http://schemas.openxmlformats.org/officeDocument/2006/relationships/image" Target="../media/image195.png"/><Relationship Id="rId78" Type="http://schemas.openxmlformats.org/officeDocument/2006/relationships/image" Target="../media/image200.png"/><Relationship Id="rId81" Type="http://schemas.openxmlformats.org/officeDocument/2006/relationships/image" Target="../media/image203.png"/><Relationship Id="rId86" Type="http://schemas.openxmlformats.org/officeDocument/2006/relationships/image" Target="../media/image208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9" Type="http://schemas.openxmlformats.org/officeDocument/2006/relationships/image" Target="../media/image161.png"/><Relationship Id="rId34" Type="http://schemas.openxmlformats.org/officeDocument/2006/relationships/image" Target="../media/image156.png"/><Relationship Id="rId50" Type="http://schemas.openxmlformats.org/officeDocument/2006/relationships/image" Target="../media/image172.png"/><Relationship Id="rId55" Type="http://schemas.openxmlformats.org/officeDocument/2006/relationships/image" Target="../media/image177.png"/><Relationship Id="rId76" Type="http://schemas.openxmlformats.org/officeDocument/2006/relationships/image" Target="../media/image198.png"/><Relationship Id="rId7" Type="http://schemas.openxmlformats.org/officeDocument/2006/relationships/image" Target="../media/image129.png"/><Relationship Id="rId71" Type="http://schemas.openxmlformats.org/officeDocument/2006/relationships/image" Target="../media/image193.png"/><Relationship Id="rId2" Type="http://schemas.openxmlformats.org/officeDocument/2006/relationships/image" Target="../media/image124.png"/><Relationship Id="rId29" Type="http://schemas.openxmlformats.org/officeDocument/2006/relationships/image" Target="../media/image151.png"/><Relationship Id="rId24" Type="http://schemas.openxmlformats.org/officeDocument/2006/relationships/image" Target="../media/image146.png"/><Relationship Id="rId40" Type="http://schemas.openxmlformats.org/officeDocument/2006/relationships/image" Target="../media/image162.png"/><Relationship Id="rId45" Type="http://schemas.openxmlformats.org/officeDocument/2006/relationships/image" Target="../media/image167.png"/><Relationship Id="rId66" Type="http://schemas.openxmlformats.org/officeDocument/2006/relationships/image" Target="../media/image188.png"/><Relationship Id="rId87" Type="http://schemas.openxmlformats.org/officeDocument/2006/relationships/image" Target="../media/image209.png"/><Relationship Id="rId61" Type="http://schemas.openxmlformats.org/officeDocument/2006/relationships/image" Target="../media/image183.png"/><Relationship Id="rId82" Type="http://schemas.openxmlformats.org/officeDocument/2006/relationships/image" Target="../media/image20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354" y="2136337"/>
            <a:ext cx="78972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INSTALASI TENAGA LISTRIK</a:t>
            </a:r>
          </a:p>
          <a:p>
            <a:pPr algn="ctr"/>
            <a:r>
              <a:rPr lang="id-ID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Tri Ongko Priyono</a:t>
            </a:r>
          </a:p>
          <a:p>
            <a:pPr algn="ctr"/>
            <a:r>
              <a:rPr lang="id-I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NIDN: 0315106002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304736"/>
            <a:ext cx="8205851" cy="80486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37222" y="401891"/>
            <a:ext cx="764540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30" dirty="0">
                <a:latin typeface="Arial"/>
                <a:cs typeface="Arial"/>
              </a:rPr>
              <a:t>Keuntungan</a:t>
            </a:r>
            <a:r>
              <a:rPr sz="2750" b="1" spc="-6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generator</a:t>
            </a:r>
            <a:r>
              <a:rPr sz="2750" b="1" spc="3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singkron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kutub</a:t>
            </a:r>
            <a:r>
              <a:rPr sz="2750" b="1" spc="8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dalam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2900" y="733361"/>
            <a:ext cx="8482330" cy="1871980"/>
            <a:chOff x="342900" y="733361"/>
            <a:chExt cx="8482330" cy="187198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733361"/>
              <a:ext cx="7434326" cy="8048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" y="1523936"/>
              <a:ext cx="747712" cy="7286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500" y="1542986"/>
              <a:ext cx="1509649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7475" y="1542986"/>
              <a:ext cx="1995551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8225" y="1542986"/>
              <a:ext cx="2157476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0900" y="1542986"/>
              <a:ext cx="1623949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2500" y="1904936"/>
              <a:ext cx="2176526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8450" y="1904936"/>
              <a:ext cx="1623949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1950" y="1904936"/>
              <a:ext cx="709612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91050" y="1904936"/>
              <a:ext cx="1338199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8800" y="1904936"/>
              <a:ext cx="1281049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9400" y="1904936"/>
              <a:ext cx="1100137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39025" y="1904936"/>
              <a:ext cx="1385824" cy="70008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36575" y="831278"/>
            <a:ext cx="8075295" cy="155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25"/>
              </a:spcBef>
            </a:pPr>
            <a:r>
              <a:rPr sz="2750" b="1" spc="30" dirty="0">
                <a:solidFill>
                  <a:srgbClr val="FFC000"/>
                </a:solidFill>
                <a:latin typeface="Arial"/>
                <a:cs typeface="Arial"/>
              </a:rPr>
              <a:t>dibandingkan</a:t>
            </a:r>
            <a:r>
              <a:rPr sz="2750" b="1" spc="-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750" b="1" spc="35" dirty="0">
                <a:solidFill>
                  <a:srgbClr val="FFC000"/>
                </a:solidFill>
                <a:latin typeface="Arial"/>
                <a:cs typeface="Arial"/>
              </a:rPr>
              <a:t>dengan</a:t>
            </a:r>
            <a:r>
              <a:rPr sz="275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750" b="1" spc="25" dirty="0">
                <a:solidFill>
                  <a:srgbClr val="FFC000"/>
                </a:solidFill>
                <a:latin typeface="Arial"/>
                <a:cs typeface="Arial"/>
              </a:rPr>
              <a:t>kutub</a:t>
            </a:r>
            <a:r>
              <a:rPr sz="275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750" b="1" spc="20" dirty="0">
                <a:solidFill>
                  <a:srgbClr val="FFC000"/>
                </a:solidFill>
                <a:latin typeface="Arial"/>
                <a:cs typeface="Arial"/>
              </a:rPr>
              <a:t>luar</a:t>
            </a:r>
            <a:r>
              <a:rPr sz="2750" b="1" spc="25" dirty="0">
                <a:solidFill>
                  <a:srgbClr val="FFC000"/>
                </a:solidFill>
                <a:latin typeface="Arial"/>
                <a:cs typeface="Arial"/>
              </a:rPr>
              <a:t> adalah</a:t>
            </a:r>
            <a:r>
              <a:rPr sz="2750" b="1" spc="-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750" b="1" spc="5" dirty="0">
                <a:solidFill>
                  <a:srgbClr val="FFC000"/>
                </a:solidFill>
                <a:latin typeface="Arial"/>
                <a:cs typeface="Arial"/>
              </a:rPr>
              <a:t>: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Arial"/>
              <a:cs typeface="Arial"/>
            </a:endParaRPr>
          </a:p>
          <a:p>
            <a:pPr marL="622935" marR="5080" indent="-610235">
              <a:lnSpc>
                <a:spcPts val="2850"/>
              </a:lnSpc>
              <a:tabLst>
                <a:tab pos="622300" algn="l"/>
                <a:tab pos="2329180" algn="l"/>
                <a:tab pos="4521835" algn="l"/>
                <a:tab pos="6877050" algn="l"/>
              </a:tabLst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.	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	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	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tenaganya)</a:t>
            </a:r>
            <a:r>
              <a:rPr sz="2400" spc="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terletak</a:t>
            </a:r>
            <a:r>
              <a:rPr sz="2400" spc="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stator</a:t>
            </a:r>
            <a:r>
              <a:rPr sz="2400" spc="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maka</a:t>
            </a:r>
            <a:r>
              <a:rPr sz="24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4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beban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52500" y="2276411"/>
            <a:ext cx="7872730" cy="700405"/>
            <a:chOff x="952500" y="2276411"/>
            <a:chExt cx="7872730" cy="700405"/>
          </a:xfrm>
        </p:grpSpPr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2500" y="2276411"/>
              <a:ext cx="1300099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38350" y="2276411"/>
              <a:ext cx="1814576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38550" y="2276411"/>
              <a:ext cx="1747901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72075" y="2276411"/>
              <a:ext cx="1033462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91225" y="2276411"/>
              <a:ext cx="1709801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6650" y="2276411"/>
              <a:ext cx="1338199" cy="70008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687691" y="2370137"/>
            <a:ext cx="927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stator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52500" y="2638361"/>
            <a:ext cx="7872730" cy="700405"/>
            <a:chOff x="952500" y="2638361"/>
            <a:chExt cx="7872730" cy="700405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2500" y="2638361"/>
              <a:ext cx="1814576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8900" y="2638361"/>
              <a:ext cx="804862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95650" y="2638361"/>
              <a:ext cx="1957451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14925" y="2638361"/>
              <a:ext cx="1376299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53175" y="2638361"/>
              <a:ext cx="1300099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4750" y="2638361"/>
              <a:ext cx="1300099" cy="700087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7725664" y="2732024"/>
            <a:ext cx="88138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52500" y="3000311"/>
            <a:ext cx="4605655" cy="700405"/>
            <a:chOff x="952500" y="3000311"/>
            <a:chExt cx="4605655" cy="700405"/>
          </a:xfrm>
        </p:grpSpPr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2500" y="3000311"/>
              <a:ext cx="1538224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62175" y="3000311"/>
              <a:ext cx="1309624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38475" y="3000311"/>
              <a:ext cx="576262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81350" y="3000311"/>
              <a:ext cx="1309624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62425" y="3000311"/>
              <a:ext cx="1281049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10150" y="3000311"/>
              <a:ext cx="547687" cy="700087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146810" y="2370137"/>
            <a:ext cx="6344920" cy="1116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25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langsung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dialirkan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terminal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langsung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rangkaian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beban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tanpa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melalui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cincin-cincin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geser.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42900" y="3419411"/>
            <a:ext cx="8482330" cy="3357879"/>
            <a:chOff x="342900" y="3419411"/>
            <a:chExt cx="8482330" cy="3357879"/>
          </a:xfrm>
        </p:grpSpPr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2900" y="3419411"/>
              <a:ext cx="747712" cy="72866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52500" y="3438461"/>
              <a:ext cx="2490851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62300" y="3438461"/>
              <a:ext cx="1976501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7750" y="3438461"/>
              <a:ext cx="1338199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15025" y="3438461"/>
              <a:ext cx="1309624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43725" y="3438461"/>
              <a:ext cx="1881251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52500" y="3809936"/>
              <a:ext cx="1300099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24050" y="3809936"/>
              <a:ext cx="1300099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95600" y="3809936"/>
              <a:ext cx="1557274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133850" y="3809936"/>
              <a:ext cx="1481074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05425" y="3809936"/>
              <a:ext cx="1900301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72275" y="3809936"/>
              <a:ext cx="547687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2900" y="4229036"/>
              <a:ext cx="747712" cy="72866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52500" y="4248086"/>
              <a:ext cx="2052701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6050" y="4248086"/>
              <a:ext cx="1100137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67100" y="4248086"/>
              <a:ext cx="1481074" cy="7000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38675" y="4248086"/>
              <a:ext cx="1538224" cy="7000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57875" y="4248086"/>
              <a:ext cx="1309624" cy="7000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48475" y="4248086"/>
              <a:ext cx="1281049" cy="7000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10500" y="4248086"/>
              <a:ext cx="1014412" cy="7000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52500" y="4610163"/>
              <a:ext cx="1166812" cy="7000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85975" y="4610163"/>
              <a:ext cx="1976501" cy="7000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38600" y="4610163"/>
              <a:ext cx="1481074" cy="7000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6400" y="4610163"/>
              <a:ext cx="709612" cy="7000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162675" y="4610163"/>
              <a:ext cx="1195387" cy="7000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24725" y="4610163"/>
              <a:ext cx="1500124" cy="7000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52500" y="4981574"/>
              <a:ext cx="1900301" cy="70008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19350" y="4981574"/>
              <a:ext cx="547687" cy="7000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0350" y="4981574"/>
              <a:ext cx="1509649" cy="70008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3375" y="4981574"/>
              <a:ext cx="1100137" cy="70008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76825" y="4981574"/>
              <a:ext cx="1481074" cy="70008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91275" y="4981574"/>
              <a:ext cx="1195387" cy="70008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419975" y="4981574"/>
              <a:ext cx="1404874" cy="70008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52500" y="5343525"/>
              <a:ext cx="1281049" cy="70008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62175" y="5343525"/>
              <a:ext cx="995362" cy="70008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086100" y="5343525"/>
              <a:ext cx="1871726" cy="70008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886325" y="5343525"/>
              <a:ext cx="1509649" cy="70008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24600" y="5343525"/>
              <a:ext cx="2500376" cy="70008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2500" y="5715000"/>
              <a:ext cx="1557274" cy="70008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0750" y="5715000"/>
              <a:ext cx="1100137" cy="70008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971800" y="5715000"/>
              <a:ext cx="1004887" cy="70008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57600" y="5715000"/>
              <a:ext cx="1871726" cy="70008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210175" y="5715000"/>
              <a:ext cx="1185862" cy="70008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076950" y="5715000"/>
              <a:ext cx="1976501" cy="70008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734300" y="5715000"/>
              <a:ext cx="1090612" cy="70008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52500" y="6076950"/>
              <a:ext cx="1976501" cy="70008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09850" y="6076950"/>
              <a:ext cx="1595374" cy="70008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71900" y="6076950"/>
              <a:ext cx="547687" cy="700087"/>
            </a:xfrm>
            <a:prstGeom prst="rect">
              <a:avLst/>
            </a:prstGeom>
          </p:spPr>
        </p:pic>
      </p:grpSp>
      <p:sp>
        <p:nvSpPr>
          <p:cNvPr id="102" name="object 102"/>
          <p:cNvSpPr txBox="1"/>
          <p:nvPr/>
        </p:nvSpPr>
        <p:spPr>
          <a:xfrm>
            <a:off x="536575" y="3533838"/>
            <a:ext cx="8076565" cy="303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935" indent="-610235" algn="just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Pengisolasian</a:t>
            </a:r>
            <a:r>
              <a:rPr sz="2400" spc="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2400" spc="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stator</a:t>
            </a:r>
            <a:r>
              <a:rPr sz="2400" spc="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endParaRPr sz="2400">
              <a:latin typeface="Verdana"/>
              <a:cs typeface="Verdana"/>
            </a:endParaRPr>
          </a:p>
          <a:p>
            <a:pPr marL="622935" algn="just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tinggi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mudah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dilakukan.</a:t>
            </a:r>
            <a:endParaRPr sz="2400">
              <a:latin typeface="Verdana"/>
              <a:cs typeface="Verdana"/>
            </a:endParaRPr>
          </a:p>
          <a:p>
            <a:pPr marL="622935" marR="5080" indent="-610235" algn="just">
              <a:lnSpc>
                <a:spcPct val="100099"/>
              </a:lnSpc>
              <a:spcBef>
                <a:spcPts val="570"/>
              </a:spcBef>
              <a:buAutoNum type="arabicPeriod" startAt="3"/>
              <a:tabLst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Pemberian arus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medan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melalui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cincin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geser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sikat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rotor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mudah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dilakukan.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Karena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arus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begitu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besar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tegangan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rendah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dibandingkan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dihasilkan oleh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jangkar.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971486"/>
            <a:ext cx="7348601" cy="70008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57250" y="1771586"/>
            <a:ext cx="7967980" cy="2424430"/>
            <a:chOff x="857250" y="1771586"/>
            <a:chExt cx="7967980" cy="24244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1771586"/>
              <a:ext cx="6243701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0" y="2181161"/>
              <a:ext cx="1166812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1175" y="2181161"/>
              <a:ext cx="1928876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7100" y="2181161"/>
              <a:ext cx="804862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9075" y="2181161"/>
              <a:ext cx="1195387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81575" y="2181161"/>
              <a:ext cx="1738376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0" y="2181161"/>
              <a:ext cx="1309624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3800" y="2181161"/>
              <a:ext cx="1281049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250" y="2505011"/>
              <a:ext cx="995362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8300" y="2505011"/>
              <a:ext cx="1281049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5100" y="2505011"/>
              <a:ext cx="1100137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0925" y="2505011"/>
              <a:ext cx="1471549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8225" y="2505011"/>
              <a:ext cx="1852676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86525" y="2505011"/>
              <a:ext cx="1023937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96150" y="2505011"/>
              <a:ext cx="1528699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7250" y="2838386"/>
              <a:ext cx="1976501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38425" y="2838386"/>
              <a:ext cx="709612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52775" y="2838386"/>
              <a:ext cx="1185862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43375" y="2838386"/>
              <a:ext cx="1538224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86400" y="2838386"/>
              <a:ext cx="2424176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15250" y="2838386"/>
              <a:ext cx="1109662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7250" y="3162236"/>
              <a:ext cx="1176337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90700" y="3162236"/>
              <a:ext cx="1109662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57475" y="3162236"/>
              <a:ext cx="1623949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38600" y="3162236"/>
              <a:ext cx="709612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05325" y="3162236"/>
              <a:ext cx="1309624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2125" y="3162236"/>
              <a:ext cx="1100137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29375" y="3162236"/>
              <a:ext cx="1462024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48575" y="3162236"/>
              <a:ext cx="1176337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7250" y="3495611"/>
              <a:ext cx="1747901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76475" y="3495611"/>
              <a:ext cx="795337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43200" y="3495611"/>
              <a:ext cx="1976501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0075" y="3495611"/>
              <a:ext cx="1471549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48300" y="3495611"/>
              <a:ext cx="547687" cy="700087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857250" y="4295711"/>
            <a:ext cx="7967980" cy="1767205"/>
            <a:chOff x="857250" y="4295711"/>
            <a:chExt cx="7967980" cy="1767205"/>
          </a:xfrm>
        </p:grpSpPr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7250" y="4295711"/>
              <a:ext cx="6805676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7250" y="4705413"/>
              <a:ext cx="1128712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5450" y="4705413"/>
              <a:ext cx="1471549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76550" y="4705413"/>
              <a:ext cx="2100326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86300" y="4705413"/>
              <a:ext cx="1023937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19725" y="4705413"/>
              <a:ext cx="1138237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67450" y="4705413"/>
              <a:ext cx="1538224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5225" y="4705413"/>
              <a:ext cx="1309624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7250" y="5029199"/>
              <a:ext cx="1281049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85950" y="5029199"/>
              <a:ext cx="995362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28900" y="5029199"/>
              <a:ext cx="1166812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43300" y="5029199"/>
              <a:ext cx="1481074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72025" y="5029199"/>
              <a:ext cx="1757426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76975" y="5029199"/>
              <a:ext cx="804862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829425" y="5029199"/>
              <a:ext cx="1995551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250" y="5362574"/>
              <a:ext cx="1471549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09775" y="5362574"/>
              <a:ext cx="1176337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67025" y="5362574"/>
              <a:ext cx="1623949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2900" y="5362574"/>
              <a:ext cx="709612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33900" y="5362574"/>
              <a:ext cx="1185862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86375" y="5362574"/>
              <a:ext cx="547687" cy="700087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536575" y="1063307"/>
            <a:ext cx="8085455" cy="478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 indent="-42862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41325" algn="l"/>
              </a:tabLst>
            </a:pPr>
            <a:r>
              <a:rPr sz="2400" b="1" dirty="0">
                <a:solidFill>
                  <a:srgbClr val="FFFF66"/>
                </a:solidFill>
                <a:latin typeface="Verdana"/>
                <a:cs typeface="Verdana"/>
              </a:rPr>
              <a:t>Menurut</a:t>
            </a:r>
            <a:r>
              <a:rPr sz="2400" b="1" spc="1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66"/>
                </a:solidFill>
                <a:latin typeface="Verdana"/>
                <a:cs typeface="Verdana"/>
              </a:rPr>
              <a:t>Cara</a:t>
            </a:r>
            <a:r>
              <a:rPr sz="2400" b="1" spc="-4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66"/>
                </a:solidFill>
                <a:latin typeface="Verdana"/>
                <a:cs typeface="Verdana"/>
              </a:rPr>
              <a:t>Pemberian</a:t>
            </a:r>
            <a:r>
              <a:rPr sz="2400" b="1" spc="15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b="1" spc="5" dirty="0">
                <a:solidFill>
                  <a:srgbClr val="FFFF66"/>
                </a:solidFill>
                <a:latin typeface="Verdana"/>
                <a:cs typeface="Verdana"/>
              </a:rPr>
              <a:t>Arus</a:t>
            </a:r>
            <a:r>
              <a:rPr sz="2400" b="1" spc="-8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66"/>
                </a:solidFill>
                <a:latin typeface="Verdana"/>
                <a:cs typeface="Verdana"/>
              </a:rPr>
              <a:t>Medan.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66"/>
              </a:buClr>
              <a:buFont typeface="Verdana"/>
              <a:buAutoNum type="arabicPeriod" startAt="2"/>
            </a:pPr>
            <a:endParaRPr sz="2800">
              <a:latin typeface="Verdana"/>
              <a:cs typeface="Verdana"/>
            </a:endParaRPr>
          </a:p>
          <a:p>
            <a:pPr marL="1061085" lvl="1" indent="-534670" algn="just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1061720" algn="l"/>
              </a:tabLst>
            </a:pP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Tanpa</a:t>
            </a:r>
            <a:r>
              <a:rPr sz="2400" spc="25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DADFF"/>
                </a:solidFill>
                <a:latin typeface="Verdana"/>
                <a:cs typeface="Verdana"/>
              </a:rPr>
              <a:t>sikat</a:t>
            </a:r>
            <a:r>
              <a:rPr sz="2400" spc="-80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DADFF"/>
                </a:solidFill>
                <a:latin typeface="Verdana"/>
                <a:cs typeface="Verdana"/>
              </a:rPr>
              <a:t>(Brushless</a:t>
            </a:r>
            <a:r>
              <a:rPr sz="2400" spc="-85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Generator)</a:t>
            </a:r>
            <a:endParaRPr sz="2400">
              <a:latin typeface="Verdana"/>
              <a:cs typeface="Verdana"/>
            </a:endParaRPr>
          </a:p>
          <a:p>
            <a:pPr marL="527050" marR="5080" algn="just">
              <a:lnSpc>
                <a:spcPct val="90000"/>
              </a:lnSpc>
              <a:spcBef>
                <a:spcPts val="635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 ini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tidak terdapat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cincin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geser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sikat,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diperoleh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sebuah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di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rotor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melalui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penyearahan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juga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terletak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rotor,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 searah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(DC)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dialirkan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2400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medan.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Verdana"/>
              <a:cs typeface="Verdana"/>
            </a:endParaRPr>
          </a:p>
          <a:p>
            <a:pPr marL="1061085" lvl="1" indent="-534670" algn="just">
              <a:lnSpc>
                <a:spcPct val="100000"/>
              </a:lnSpc>
              <a:buAutoNum type="alphaUcPeriod" startAt="2"/>
              <a:tabLst>
                <a:tab pos="1061720" algn="l"/>
              </a:tabLst>
            </a:pP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Dengan</a:t>
            </a:r>
            <a:r>
              <a:rPr sz="2400" spc="30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melalui</a:t>
            </a:r>
            <a:r>
              <a:rPr sz="2400" spc="65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DADFF"/>
                </a:solidFill>
                <a:latin typeface="Verdana"/>
                <a:cs typeface="Verdana"/>
              </a:rPr>
              <a:t>cincin</a:t>
            </a:r>
            <a:r>
              <a:rPr sz="2400" spc="-40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geser</a:t>
            </a:r>
            <a:r>
              <a:rPr sz="2400" spc="-80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dan</a:t>
            </a:r>
            <a:r>
              <a:rPr sz="2400" spc="30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DADFF"/>
                </a:solidFill>
                <a:latin typeface="Verdana"/>
                <a:cs typeface="Verdana"/>
              </a:rPr>
              <a:t>sikat</a:t>
            </a:r>
            <a:endParaRPr sz="2400">
              <a:latin typeface="Verdana"/>
              <a:cs typeface="Verdana"/>
            </a:endParaRPr>
          </a:p>
          <a:p>
            <a:pPr marL="527050" marR="5715" algn="just">
              <a:lnSpc>
                <a:spcPct val="90000"/>
              </a:lnSpc>
              <a:spcBef>
                <a:spcPts val="64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Arus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medan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diambilkan dari luar,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melalui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cincin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geser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sikat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medan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dialirkan ke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kumparan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terletak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rotor.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42900" y="323786"/>
            <a:ext cx="7729855" cy="700405"/>
            <a:chOff x="342900" y="323786"/>
            <a:chExt cx="7729855" cy="7004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323786"/>
              <a:ext cx="766762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775" y="323786"/>
              <a:ext cx="7205726" cy="70008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6575" y="414274"/>
            <a:ext cx="720788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6575" algn="l"/>
              </a:tabLst>
            </a:pPr>
            <a:r>
              <a:rPr b="1" spc="10" dirty="0">
                <a:solidFill>
                  <a:srgbClr val="FFFF66"/>
                </a:solidFill>
                <a:latin typeface="Verdana"/>
                <a:cs typeface="Verdana"/>
              </a:rPr>
              <a:t>3.	</a:t>
            </a:r>
            <a:r>
              <a:rPr b="1" spc="-5" dirty="0">
                <a:solidFill>
                  <a:srgbClr val="FFFF66"/>
                </a:solidFill>
                <a:latin typeface="Verdana"/>
                <a:cs typeface="Verdana"/>
              </a:rPr>
              <a:t>Menurut</a:t>
            </a:r>
            <a:r>
              <a:rPr b="1" spc="-5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FFFF66"/>
                </a:solidFill>
                <a:latin typeface="Verdana"/>
                <a:cs typeface="Verdana"/>
              </a:rPr>
              <a:t>Bentuk</a:t>
            </a:r>
            <a:r>
              <a:rPr b="1" spc="2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b="1" spc="-15" dirty="0">
                <a:solidFill>
                  <a:srgbClr val="FFFF66"/>
                </a:solidFill>
                <a:latin typeface="Verdana"/>
                <a:cs typeface="Verdana"/>
              </a:rPr>
              <a:t>Penampang</a:t>
            </a:r>
            <a:r>
              <a:rPr b="1" spc="4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FFFF66"/>
                </a:solidFill>
                <a:latin typeface="Verdana"/>
                <a:cs typeface="Verdana"/>
              </a:rPr>
              <a:t>Melintang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866775" y="619061"/>
            <a:ext cx="7958455" cy="4872355"/>
            <a:chOff x="866775" y="619061"/>
            <a:chExt cx="7958455" cy="487235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775" y="619061"/>
              <a:ext cx="1385824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875" y="1000061"/>
              <a:ext cx="1414399" cy="585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5050" y="1000061"/>
              <a:ext cx="1233487" cy="585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4725" y="1000061"/>
              <a:ext cx="1852676" cy="5857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3050" y="1000061"/>
              <a:ext cx="1623949" cy="5857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3250" y="1000061"/>
              <a:ext cx="985837" cy="5857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4800" y="1000061"/>
              <a:ext cx="862012" cy="5857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4875" y="1247711"/>
              <a:ext cx="1757426" cy="5857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7925" y="1247711"/>
              <a:ext cx="1052512" cy="5857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86125" y="1247711"/>
              <a:ext cx="1595374" cy="5857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67250" y="1247711"/>
              <a:ext cx="1442974" cy="5857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6450" y="1247711"/>
              <a:ext cx="1081087" cy="5857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53225" y="1247711"/>
              <a:ext cx="1128712" cy="5857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67625" y="1247711"/>
              <a:ext cx="1119187" cy="5857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4875" y="1485836"/>
              <a:ext cx="1385824" cy="5857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19300" y="1485836"/>
              <a:ext cx="471487" cy="5857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6775" y="2076386"/>
              <a:ext cx="757237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5875" y="2076386"/>
              <a:ext cx="6138926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57300" y="2371661"/>
              <a:ext cx="4110101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6775" y="2743136"/>
              <a:ext cx="1976501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90800" y="2743136"/>
              <a:ext cx="795337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33725" y="2743136"/>
              <a:ext cx="2014601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95850" y="2743136"/>
              <a:ext cx="1176337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19775" y="2743136"/>
              <a:ext cx="1633601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00900" y="2743136"/>
              <a:ext cx="1623949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6775" y="3028886"/>
              <a:ext cx="1481074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86000" y="3028886"/>
              <a:ext cx="1490599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14750" y="3028886"/>
              <a:ext cx="1871726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24500" y="3028886"/>
              <a:ext cx="1004887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67475" y="3028886"/>
              <a:ext cx="2357501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6775" y="3324161"/>
              <a:ext cx="1976501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28925" y="3324161"/>
              <a:ext cx="2033651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38700" y="3324161"/>
              <a:ext cx="1195387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10275" y="3324161"/>
              <a:ext cx="2814701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66775" y="3619436"/>
              <a:ext cx="1966976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14600" y="3619436"/>
              <a:ext cx="1166812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19600" y="3619436"/>
              <a:ext cx="2071751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53175" y="3619436"/>
              <a:ext cx="1185862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00925" y="3619436"/>
              <a:ext cx="1300099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267700" y="3619436"/>
              <a:ext cx="557212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6775" y="3905186"/>
              <a:ext cx="1995551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67000" y="3905186"/>
              <a:ext cx="1500124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71925" y="3905186"/>
              <a:ext cx="1871726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648325" y="3905186"/>
              <a:ext cx="1662176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115175" y="3905186"/>
              <a:ext cx="1004887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924800" y="3905186"/>
              <a:ext cx="900112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66775" y="4200461"/>
              <a:ext cx="1509649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95500" y="4200461"/>
              <a:ext cx="1928876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43325" y="4200461"/>
              <a:ext cx="795337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257675" y="4200461"/>
              <a:ext cx="1442974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19725" y="4200461"/>
              <a:ext cx="2357501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648575" y="4200461"/>
              <a:ext cx="1176337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6775" y="4495736"/>
              <a:ext cx="1204912" cy="7000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38325" y="4495736"/>
              <a:ext cx="2490851" cy="7000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95750" y="4495736"/>
              <a:ext cx="1576324" cy="7000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438775" y="4495736"/>
              <a:ext cx="1681226" cy="7000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86575" y="4495736"/>
              <a:ext cx="1938401" cy="7000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66775" y="4791138"/>
              <a:ext cx="1176337" cy="7000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724025" y="4791138"/>
              <a:ext cx="1328674" cy="7000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724150" y="4791138"/>
              <a:ext cx="1547749" cy="7000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838575" y="4791138"/>
              <a:ext cx="547687" cy="700087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1061085" y="709930"/>
            <a:ext cx="7571740" cy="4570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5" dirty="0">
                <a:solidFill>
                  <a:srgbClr val="FFFF66"/>
                </a:solidFill>
                <a:latin typeface="Verdana"/>
                <a:cs typeface="Verdana"/>
              </a:rPr>
              <a:t>Rotor</a:t>
            </a:r>
            <a:endParaRPr sz="2400">
              <a:latin typeface="Verdana"/>
              <a:cs typeface="Verdana"/>
            </a:endParaRPr>
          </a:p>
          <a:p>
            <a:pPr marL="12700" marR="5080" algn="just">
              <a:lnSpc>
                <a:spcPct val="79800"/>
              </a:lnSpc>
              <a:spcBef>
                <a:spcPts val="484"/>
              </a:spcBef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Menurut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bentuk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penampang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melintang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rotor</a:t>
            </a:r>
            <a:r>
              <a:rPr sz="2000" spc="7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(inti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kutubnya),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maka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generator singkron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kutub dalam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dibagi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menjadi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403225" marR="1656714" indent="-391160" algn="just">
              <a:lnSpc>
                <a:spcPts val="2330"/>
              </a:lnSpc>
            </a:pP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A. </a:t>
            </a: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Generator </a:t>
            </a: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singkron </a:t>
            </a: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kutub </a:t>
            </a:r>
            <a:r>
              <a:rPr sz="2400" spc="-15" dirty="0">
                <a:solidFill>
                  <a:srgbClr val="0DADFF"/>
                </a:solidFill>
                <a:latin typeface="Verdana"/>
                <a:cs typeface="Verdana"/>
              </a:rPr>
              <a:t>menonjol </a:t>
            </a:r>
            <a:r>
              <a:rPr sz="2400" spc="-830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(salient</a:t>
            </a:r>
            <a:r>
              <a:rPr sz="2400" spc="-75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DADFF"/>
                </a:solidFill>
                <a:latin typeface="Verdana"/>
                <a:cs typeface="Verdana"/>
              </a:rPr>
              <a:t>Pole</a:t>
            </a:r>
            <a:r>
              <a:rPr sz="2400" spc="45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Generator)</a:t>
            </a:r>
            <a:endParaRPr sz="2400">
              <a:latin typeface="Verdana"/>
              <a:cs typeface="Verdana"/>
            </a:endParaRPr>
          </a:p>
          <a:p>
            <a:pPr marL="12700" marR="24765" algn="just">
              <a:lnSpc>
                <a:spcPct val="79500"/>
              </a:lnSpc>
              <a:spcBef>
                <a:spcPts val="65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 ini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digunakan pada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putaran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rendah,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karena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bentuk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kutubnya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penempatan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2400" spc="7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medannya</a:t>
            </a:r>
            <a:r>
              <a:rPr sz="2400" spc="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400" spc="6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memungkinkan</a:t>
            </a:r>
            <a:endParaRPr sz="2400">
              <a:latin typeface="Verdana"/>
              <a:cs typeface="Verdana"/>
            </a:endParaRPr>
          </a:p>
          <a:p>
            <a:pPr marL="12700" marR="21590" algn="just">
              <a:lnSpc>
                <a:spcPct val="80200"/>
              </a:lnSpc>
              <a:spcBef>
                <a:spcPts val="20"/>
              </a:spcBef>
              <a:tabLst>
                <a:tab pos="3568700" algn="l"/>
              </a:tabLst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mendapat</a:t>
            </a:r>
            <a:r>
              <a:rPr sz="240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gaya	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sentrifugal</a:t>
            </a:r>
            <a:r>
              <a:rPr sz="2400" spc="7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tinggi. </a:t>
            </a:r>
            <a:r>
              <a:rPr sz="2400" spc="-8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Umumnya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jumlah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kutubnya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banyak,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ciri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khusus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 ini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adalah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diameternya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lebih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lebar dibandingkan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panjang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badannya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relatif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pendek.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67675" y="4362450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325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43325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47775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7675" y="1247775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325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14675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7675" y="3114675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325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9555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67675" y="2495550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325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669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67675" y="1866900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325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80845" y="5594032"/>
            <a:ext cx="570865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47495" marR="5080" indent="-1535430">
              <a:lnSpc>
                <a:spcPct val="100000"/>
              </a:lnSpc>
              <a:spcBef>
                <a:spcPts val="125"/>
              </a:spcBef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Rotor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Kutub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Menonjol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47800" y="914400"/>
            <a:ext cx="6619875" cy="3943350"/>
            <a:chOff x="1447800" y="914400"/>
            <a:chExt cx="6619875" cy="3943350"/>
          </a:xfrm>
        </p:grpSpPr>
        <p:sp>
          <p:nvSpPr>
            <p:cNvPr id="19" name="object 19"/>
            <p:cNvSpPr/>
            <p:nvPr/>
          </p:nvSpPr>
          <p:spPr>
            <a:xfrm>
              <a:off x="1447800" y="914400"/>
              <a:ext cx="6619875" cy="3943350"/>
            </a:xfrm>
            <a:custGeom>
              <a:avLst/>
              <a:gdLst/>
              <a:ahLst/>
              <a:cxnLst/>
              <a:rect l="l" t="t" r="r" b="b"/>
              <a:pathLst>
                <a:path w="6619875" h="3943350">
                  <a:moveTo>
                    <a:pt x="6619875" y="0"/>
                  </a:moveTo>
                  <a:lnTo>
                    <a:pt x="0" y="0"/>
                  </a:lnTo>
                  <a:lnTo>
                    <a:pt x="0" y="3943350"/>
                  </a:lnTo>
                  <a:lnTo>
                    <a:pt x="6619875" y="3943350"/>
                  </a:lnTo>
                  <a:lnTo>
                    <a:pt x="6619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739" y="926007"/>
              <a:ext cx="5278095" cy="391211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465117" y="981545"/>
            <a:ext cx="144843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639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Bars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Damping </a:t>
            </a:r>
            <a:r>
              <a:rPr sz="1500" spc="-4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Winding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19777" y="3499792"/>
            <a:ext cx="20777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4385" algn="l"/>
              </a:tabLst>
            </a:pPr>
            <a:r>
              <a:rPr sz="1500" dirty="0">
                <a:latin typeface="Arial MT"/>
                <a:cs typeface="Arial MT"/>
              </a:rPr>
              <a:t>Salient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spc="30" dirty="0">
                <a:latin typeface="Arial MT"/>
                <a:cs typeface="Arial MT"/>
              </a:rPr>
              <a:t>Poles</a:t>
            </a:r>
            <a:r>
              <a:rPr sz="1500" u="heavy" dirty="0">
                <a:uFill>
                  <a:solidFill>
                    <a:srgbClr val="0066CC"/>
                  </a:solidFill>
                </a:uFill>
                <a:latin typeface="Arial MT"/>
                <a:cs typeface="Arial MT"/>
              </a:rPr>
              <a:t> 	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19100" y="1466786"/>
            <a:ext cx="8406130" cy="3700779"/>
            <a:chOff x="419100" y="1466786"/>
            <a:chExt cx="8406130" cy="3700779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" y="1466786"/>
              <a:ext cx="642937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" y="1466786"/>
              <a:ext cx="547687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75" y="1466786"/>
              <a:ext cx="1976501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850" y="1466786"/>
              <a:ext cx="1747901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6225" y="1466786"/>
              <a:ext cx="1309624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4450" y="1466786"/>
              <a:ext cx="1614424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7475" y="1466786"/>
              <a:ext cx="1138237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34250" y="1466786"/>
              <a:ext cx="1490599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975" y="1828736"/>
              <a:ext cx="1062037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5925" y="1828736"/>
              <a:ext cx="2119376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4950" y="2266886"/>
              <a:ext cx="1509649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62250" y="2266886"/>
              <a:ext cx="1738376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48150" y="2266886"/>
              <a:ext cx="1728851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4525" y="2266886"/>
              <a:ext cx="1481074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3250" y="2266886"/>
              <a:ext cx="1871726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2975" y="2638361"/>
              <a:ext cx="623887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62075" y="2638361"/>
              <a:ext cx="1109662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66950" y="2638361"/>
              <a:ext cx="623887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86050" y="2638361"/>
              <a:ext cx="1309624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90950" y="2638361"/>
              <a:ext cx="1528699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14925" y="2638361"/>
              <a:ext cx="1185862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6000" y="2638361"/>
              <a:ext cx="1623949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15225" y="2638361"/>
              <a:ext cx="1309624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42975" y="3000311"/>
              <a:ext cx="1195387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62150" y="3000311"/>
              <a:ext cx="1195387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90850" y="3000311"/>
              <a:ext cx="1109662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24300" y="3000311"/>
              <a:ext cx="1204912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53000" y="3000311"/>
              <a:ext cx="1052512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29300" y="3000311"/>
              <a:ext cx="1319149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72300" y="3000311"/>
              <a:ext cx="1852676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2975" y="3362261"/>
              <a:ext cx="1928876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67000" y="3362261"/>
              <a:ext cx="823912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86125" y="3362261"/>
              <a:ext cx="947737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29075" y="3362261"/>
              <a:ext cx="1004887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29175" y="3362261"/>
              <a:ext cx="1214437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38825" y="3362261"/>
              <a:ext cx="1119187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53225" y="3362261"/>
              <a:ext cx="1214437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62875" y="3362261"/>
              <a:ext cx="1062037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42975" y="3733736"/>
              <a:ext cx="1309624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38350" y="3733736"/>
              <a:ext cx="1843151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67125" y="3733736"/>
              <a:ext cx="1928876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391150" y="3733736"/>
              <a:ext cx="814387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91225" y="3733736"/>
              <a:ext cx="823912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750" y="3733736"/>
              <a:ext cx="547687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715125" y="3733736"/>
              <a:ext cx="2109851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2975" y="4095686"/>
              <a:ext cx="1928876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62225" y="4095686"/>
              <a:ext cx="795337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48000" y="4095686"/>
              <a:ext cx="1604899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43400" y="4095686"/>
              <a:ext cx="1252537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86375" y="4095686"/>
              <a:ext cx="2043176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019925" y="4095686"/>
              <a:ext cx="1805051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42975" y="4467161"/>
              <a:ext cx="1176337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00225" y="4467161"/>
              <a:ext cx="1281049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52725" y="4467161"/>
              <a:ext cx="1290574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05225" y="4467161"/>
              <a:ext cx="1481074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57750" y="4467161"/>
              <a:ext cx="995362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725" y="4467161"/>
              <a:ext cx="547687" cy="700087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612775" y="1559242"/>
            <a:ext cx="8001000" cy="33966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37210" marR="5080" indent="-524510" algn="just">
              <a:lnSpc>
                <a:spcPts val="2860"/>
              </a:lnSpc>
              <a:spcBef>
                <a:spcPts val="215"/>
              </a:spcBef>
            </a:pP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B. </a:t>
            </a: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Generator </a:t>
            </a: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singkron </a:t>
            </a: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kutub </a:t>
            </a:r>
            <a:r>
              <a:rPr sz="2400" spc="5" dirty="0">
                <a:solidFill>
                  <a:srgbClr val="0DADFF"/>
                </a:solidFill>
                <a:latin typeface="Verdana"/>
                <a:cs typeface="Verdana"/>
              </a:rPr>
              <a:t>silindris </a:t>
            </a:r>
            <a:r>
              <a:rPr sz="2400" spc="-10" dirty="0">
                <a:solidFill>
                  <a:srgbClr val="0DADFF"/>
                </a:solidFill>
                <a:latin typeface="Verdana"/>
                <a:cs typeface="Verdana"/>
              </a:rPr>
              <a:t>(non </a:t>
            </a:r>
            <a:r>
              <a:rPr sz="2400" spc="-5" dirty="0">
                <a:solidFill>
                  <a:srgbClr val="0DADFF"/>
                </a:solidFill>
                <a:latin typeface="Verdana"/>
                <a:cs typeface="Verdana"/>
              </a:rPr>
              <a:t>Salient </a:t>
            </a: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DADFF"/>
                </a:solidFill>
                <a:latin typeface="Verdana"/>
                <a:cs typeface="Verdana"/>
              </a:rPr>
              <a:t>Pole</a:t>
            </a:r>
            <a:r>
              <a:rPr sz="2400" spc="50" dirty="0">
                <a:solidFill>
                  <a:srgbClr val="0DAD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DADFF"/>
                </a:solidFill>
                <a:latin typeface="Verdana"/>
                <a:cs typeface="Verdana"/>
              </a:rPr>
              <a:t>Generator)</a:t>
            </a:r>
            <a:endParaRPr sz="2400">
              <a:latin typeface="Verdana"/>
              <a:cs typeface="Verdana"/>
            </a:endParaRPr>
          </a:p>
          <a:p>
            <a:pPr marL="1099820" algn="just">
              <a:lnSpc>
                <a:spcPct val="10000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Bentuk</a:t>
            </a:r>
            <a:r>
              <a:rPr sz="2400" spc="5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rotornya</a:t>
            </a:r>
            <a:r>
              <a:rPr sz="2400" spc="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silindris,</a:t>
            </a:r>
            <a:r>
              <a:rPr sz="2400" spc="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jumlah</a:t>
            </a:r>
            <a:r>
              <a:rPr sz="2400" spc="5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kutubnya</a:t>
            </a:r>
            <a:endParaRPr sz="2400">
              <a:latin typeface="Verdana"/>
              <a:cs typeface="Verdana"/>
            </a:endParaRPr>
          </a:p>
          <a:p>
            <a:pPr marL="537210" marR="8255" algn="just">
              <a:lnSpc>
                <a:spcPct val="100099"/>
              </a:lnSpc>
              <a:spcBef>
                <a:spcPts val="4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4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buah,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dipakai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pada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putaran</a:t>
            </a:r>
            <a:r>
              <a:rPr sz="2400" spc="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tinggi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yaitu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1800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3600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rpm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frekuensi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60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Hz,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1500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3000</a:t>
            </a:r>
            <a:r>
              <a:rPr sz="2400" spc="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rpm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frekuensi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Hz.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Pemakaian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 ini sebagai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turbo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generator, misalnya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pusat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listrik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tenaga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uap.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3743325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47775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1247775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14675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9555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7000" y="249555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86690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19125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7000" y="619125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4495736"/>
            <a:ext cx="9144000" cy="1814830"/>
            <a:chOff x="0" y="4495736"/>
            <a:chExt cx="9144000" cy="1814830"/>
          </a:xfrm>
        </p:grpSpPr>
        <p:sp>
          <p:nvSpPr>
            <p:cNvPr id="16" name="object 16"/>
            <p:cNvSpPr/>
            <p:nvPr/>
          </p:nvSpPr>
          <p:spPr>
            <a:xfrm>
              <a:off x="0" y="561022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5875">
              <a:solidFill>
                <a:srgbClr val="003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4495736"/>
              <a:ext cx="766762" cy="728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4514786"/>
              <a:ext cx="5138801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0725" y="5057774"/>
              <a:ext cx="5424551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250" y="5610224"/>
              <a:ext cx="5348351" cy="70008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528063" y="3991546"/>
            <a:ext cx="5827395" cy="2108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4: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Rotor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Kutub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Silindris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Verdana"/>
              <a:cs typeface="Verdana"/>
            </a:endParaRPr>
          </a:p>
          <a:p>
            <a:pPr marL="784225" lvl="1" indent="-772160">
              <a:lnSpc>
                <a:spcPct val="100000"/>
              </a:lnSpc>
              <a:buAutoNum type="arabicPeriod" startAt="4"/>
              <a:tabLst>
                <a:tab pos="784860" algn="l"/>
              </a:tabLst>
            </a:pPr>
            <a:r>
              <a:rPr sz="2400" b="1" dirty="0">
                <a:solidFill>
                  <a:srgbClr val="FFFF66"/>
                </a:solidFill>
                <a:latin typeface="Verdana"/>
                <a:cs typeface="Verdana"/>
              </a:rPr>
              <a:t>Menurut</a:t>
            </a:r>
            <a:r>
              <a:rPr sz="2400" b="1" spc="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66"/>
                </a:solidFill>
                <a:latin typeface="Verdana"/>
                <a:cs typeface="Verdana"/>
              </a:rPr>
              <a:t>Jumlah</a:t>
            </a:r>
            <a:r>
              <a:rPr sz="2400" b="1" spc="-8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66"/>
                </a:solidFill>
                <a:latin typeface="Verdana"/>
                <a:cs typeface="Verdana"/>
              </a:rPr>
              <a:t>Fasanya</a:t>
            </a:r>
            <a:endParaRPr sz="2400">
              <a:latin typeface="Verdana"/>
              <a:cs typeface="Verdana"/>
            </a:endParaRPr>
          </a:p>
          <a:p>
            <a:pPr marL="1080135" lvl="2" indent="-410209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1080770" algn="l"/>
              </a:tabLst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satu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fasa.</a:t>
            </a:r>
            <a:endParaRPr sz="2400">
              <a:latin typeface="Verdana"/>
              <a:cs typeface="Verdana"/>
            </a:endParaRPr>
          </a:p>
          <a:p>
            <a:pPr marL="1090295" lvl="2" indent="-410845">
              <a:lnSpc>
                <a:spcPct val="100000"/>
              </a:lnSpc>
              <a:spcBef>
                <a:spcPts val="1475"/>
              </a:spcBef>
              <a:buAutoNum type="arabicPeriod"/>
              <a:tabLst>
                <a:tab pos="1090930" algn="l"/>
              </a:tabLst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tiga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fasa.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67000" y="304800"/>
            <a:ext cx="3810000" cy="3571875"/>
            <a:chOff x="2667000" y="304800"/>
            <a:chExt cx="3810000" cy="3571875"/>
          </a:xfrm>
        </p:grpSpPr>
        <p:sp>
          <p:nvSpPr>
            <p:cNvPr id="23" name="object 23"/>
            <p:cNvSpPr/>
            <p:nvPr/>
          </p:nvSpPr>
          <p:spPr>
            <a:xfrm>
              <a:off x="2667000" y="304800"/>
              <a:ext cx="3810000" cy="3571875"/>
            </a:xfrm>
            <a:custGeom>
              <a:avLst/>
              <a:gdLst/>
              <a:ahLst/>
              <a:cxnLst/>
              <a:rect l="l" t="t" r="r" b="b"/>
              <a:pathLst>
                <a:path w="3810000" h="3571875">
                  <a:moveTo>
                    <a:pt x="3810000" y="0"/>
                  </a:moveTo>
                  <a:lnTo>
                    <a:pt x="0" y="0"/>
                  </a:lnTo>
                  <a:lnTo>
                    <a:pt x="0" y="3571875"/>
                  </a:lnTo>
                  <a:lnTo>
                    <a:pt x="3810000" y="357187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7841" y="528870"/>
              <a:ext cx="2930761" cy="317718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688195" y="1255737"/>
            <a:ext cx="11874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9609" y="2944244"/>
            <a:ext cx="11874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70114" y="2079762"/>
            <a:ext cx="14605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10" dirty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64300" y="2944244"/>
            <a:ext cx="251968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06345" algn="l"/>
              </a:tabLst>
            </a:pPr>
            <a:r>
              <a:rPr sz="1300" b="1" u="heavy" dirty="0">
                <a:uFill>
                  <a:solidFill>
                    <a:srgbClr val="0066CC"/>
                  </a:solidFill>
                </a:uFill>
                <a:latin typeface="Times New Roman"/>
                <a:cs typeface="Times New Roman"/>
              </a:rPr>
              <a:t> 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79940" y="2174351"/>
            <a:ext cx="14605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10" dirty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0250" y="1746788"/>
            <a:ext cx="69850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20" dirty="0">
                <a:latin typeface="Arial MT"/>
                <a:cs typeface="Arial MT"/>
              </a:rPr>
              <a:t>+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91954" y="1956219"/>
            <a:ext cx="40005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Arial MT"/>
                <a:cs typeface="Arial MT"/>
              </a:rPr>
              <a:t>-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8046" y="312574"/>
            <a:ext cx="109156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 MT"/>
                <a:cs typeface="Arial MT"/>
              </a:rPr>
              <a:t>Non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Salient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Pole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57884" y="1663395"/>
            <a:ext cx="32004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87065" algn="l"/>
              </a:tabLst>
            </a:pPr>
            <a:r>
              <a:rPr sz="1100" spc="15" dirty="0">
                <a:latin typeface="Arial MT"/>
                <a:cs typeface="Arial MT"/>
              </a:rPr>
              <a:t>DC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Supply</a:t>
            </a:r>
            <a:r>
              <a:rPr sz="1100" spc="-130" dirty="0">
                <a:latin typeface="Arial MT"/>
                <a:cs typeface="Arial MT"/>
              </a:rPr>
              <a:t> </a:t>
            </a:r>
            <a:r>
              <a:rPr sz="1100" u="heavy" spc="5" dirty="0">
                <a:uFill>
                  <a:solidFill>
                    <a:srgbClr val="0066CC"/>
                  </a:solidFill>
                </a:uFill>
                <a:latin typeface="Arial MT"/>
                <a:cs typeface="Arial MT"/>
              </a:rPr>
              <a:t> </a:t>
            </a:r>
            <a:r>
              <a:rPr sz="1100" u="heavy" dirty="0">
                <a:uFill>
                  <a:solidFill>
                    <a:srgbClr val="0066CC"/>
                  </a:solidFill>
                </a:uFill>
                <a:latin typeface="Arial MT"/>
                <a:cs typeface="Arial MT"/>
              </a:rPr>
              <a:t>	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74765" y="3655778"/>
            <a:ext cx="96393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Arial MT"/>
                <a:cs typeface="Arial MT"/>
              </a:rPr>
              <a:t>Field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Windings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475" y="323786"/>
            <a:ext cx="6148451" cy="125253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862454" y="481711"/>
            <a:ext cx="54197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10" dirty="0">
                <a:solidFill>
                  <a:srgbClr val="CCEBFF"/>
                </a:solidFill>
                <a:latin typeface="Arial MT"/>
                <a:cs typeface="Arial MT"/>
              </a:rPr>
              <a:t>Penguatan</a:t>
            </a:r>
            <a:r>
              <a:rPr sz="4400" spc="-220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4400" spc="15" dirty="0">
                <a:solidFill>
                  <a:srgbClr val="CCEBFF"/>
                </a:solidFill>
                <a:latin typeface="Arial MT"/>
                <a:cs typeface="Arial MT"/>
              </a:rPr>
              <a:t>Generator</a:t>
            </a:r>
            <a:endParaRPr sz="4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2900" y="2419286"/>
            <a:ext cx="8482330" cy="2233930"/>
            <a:chOff x="342900" y="2419286"/>
            <a:chExt cx="8482330" cy="223393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2419286"/>
              <a:ext cx="871537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925" y="2419286"/>
              <a:ext cx="4100576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925" y="2857436"/>
              <a:ext cx="1166812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8825" y="2857436"/>
              <a:ext cx="1281049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6550" y="2857436"/>
              <a:ext cx="576262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9425" y="2857436"/>
              <a:ext cx="1281049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8625" y="2857436"/>
              <a:ext cx="2243201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9850" y="2857436"/>
              <a:ext cx="1290574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48575" y="2857436"/>
              <a:ext cx="1176337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925" y="3219386"/>
              <a:ext cx="1719326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0775" y="3219386"/>
              <a:ext cx="1471549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09975" y="3219386"/>
              <a:ext cx="1500124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7750" y="3219386"/>
              <a:ext cx="2119376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4650" y="3219386"/>
              <a:ext cx="1328674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00975" y="3219386"/>
              <a:ext cx="1023937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3925" y="3590861"/>
              <a:ext cx="1538224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8825" y="3590861"/>
              <a:ext cx="576262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71700" y="3590861"/>
              <a:ext cx="1538224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90925" y="3590861"/>
              <a:ext cx="1928876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0675" y="3590861"/>
              <a:ext cx="1747901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9450" y="3590861"/>
              <a:ext cx="1795526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3925" y="3952811"/>
              <a:ext cx="1071562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76400" y="3952811"/>
              <a:ext cx="1928876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76600" y="3952811"/>
              <a:ext cx="1100137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48125" y="3952811"/>
              <a:ext cx="1462024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91125" y="3952811"/>
              <a:ext cx="1776476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34150" y="3952811"/>
              <a:ext cx="547687" cy="70008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36575" y="2440431"/>
            <a:ext cx="8081645" cy="20002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II.</a:t>
            </a:r>
            <a:r>
              <a:rPr sz="2400" b="1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Penguatan</a:t>
            </a:r>
            <a:r>
              <a:rPr sz="2400" b="1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endParaRPr sz="2400">
              <a:latin typeface="Verdana"/>
              <a:cs typeface="Verdana"/>
            </a:endParaRPr>
          </a:p>
          <a:p>
            <a:pPr marL="594360" marR="5080" algn="just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pusat-pusat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pembangkit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listrik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modern,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medan magnit (kumparan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rotor) dari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masing-masing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singkron</a:t>
            </a:r>
            <a:r>
              <a:rPr sz="2400" spc="8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disupplai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oleh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searah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(Exciter).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42900" y="780986"/>
            <a:ext cx="8710930" cy="2748280"/>
            <a:chOff x="342900" y="780986"/>
            <a:chExt cx="8710930" cy="27482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780986"/>
              <a:ext cx="1976501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8350" y="780986"/>
              <a:ext cx="1100137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00" y="780986"/>
              <a:ext cx="1471549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8125" y="780986"/>
              <a:ext cx="1309624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6825" y="780986"/>
              <a:ext cx="2424176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9950" y="780986"/>
              <a:ext cx="1833626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" y="1142936"/>
              <a:ext cx="985837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9175" y="1142936"/>
              <a:ext cx="1442974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2650" y="1142936"/>
              <a:ext cx="1938401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1425" y="1142936"/>
              <a:ext cx="1414399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86325" y="1142936"/>
              <a:ext cx="1119187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950" y="1142936"/>
              <a:ext cx="1528699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24675" y="1142936"/>
              <a:ext cx="1081087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96200" y="1142936"/>
              <a:ext cx="1357249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2900" y="1514411"/>
              <a:ext cx="976312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0600" y="1514411"/>
              <a:ext cx="1176337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7850" y="1514411"/>
              <a:ext cx="1681226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00400" y="1514411"/>
              <a:ext cx="2128901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00625" y="1514411"/>
              <a:ext cx="1176337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43575" y="1514411"/>
              <a:ext cx="576262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57300" y="1952561"/>
              <a:ext cx="623887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62100" y="1952561"/>
              <a:ext cx="1614424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57500" y="1952561"/>
              <a:ext cx="1928876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57700" y="1952561"/>
              <a:ext cx="1404874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57300" y="2390711"/>
              <a:ext cx="623887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62100" y="2390711"/>
              <a:ext cx="2347976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90925" y="2390711"/>
              <a:ext cx="2052701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57300" y="2828861"/>
              <a:ext cx="623887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62100" y="2828861"/>
              <a:ext cx="2157476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90900" y="2828861"/>
              <a:ext cx="1442974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05325" y="2828861"/>
              <a:ext cx="1509649" cy="700087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342900" y="3705161"/>
            <a:ext cx="8710930" cy="1433830"/>
            <a:chOff x="342900" y="3705161"/>
            <a:chExt cx="8710930" cy="1433830"/>
          </a:xfrm>
        </p:grpSpPr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2900" y="3705161"/>
              <a:ext cx="1490599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85925" y="3705161"/>
              <a:ext cx="1176337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14625" y="3705161"/>
              <a:ext cx="1976501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43425" y="3705161"/>
              <a:ext cx="1023937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19725" y="3705161"/>
              <a:ext cx="1347724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19875" y="3705161"/>
              <a:ext cx="1109662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3705161"/>
              <a:ext cx="1471549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42900" y="4067111"/>
              <a:ext cx="1557274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81150" y="4067111"/>
              <a:ext cx="1986026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48025" y="4067111"/>
              <a:ext cx="1690751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19625" y="4067111"/>
              <a:ext cx="1404874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05475" y="4067111"/>
              <a:ext cx="1566799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53250" y="4067111"/>
              <a:ext cx="1338199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972425" y="4067111"/>
              <a:ext cx="623887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62925" y="4067111"/>
              <a:ext cx="547687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77225" y="4067111"/>
              <a:ext cx="623887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467725" y="4067111"/>
              <a:ext cx="585787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2900" y="4438586"/>
              <a:ext cx="623887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3400" y="4438586"/>
              <a:ext cx="757237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71550" y="4438586"/>
              <a:ext cx="1109662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762125" y="4438586"/>
              <a:ext cx="1166812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600325" y="4438586"/>
              <a:ext cx="1281049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52825" y="4438586"/>
              <a:ext cx="1023937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248150" y="4438586"/>
              <a:ext cx="1433449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62575" y="4438586"/>
              <a:ext cx="1928876" cy="7000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62775" y="4438586"/>
              <a:ext cx="1404874" cy="7000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934325" y="4438586"/>
              <a:ext cx="547687" cy="700087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536575" y="872236"/>
            <a:ext cx="8303895" cy="4054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 arus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searah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dapat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dihubungkan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langsung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proses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 utama atau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diputar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oleh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mesin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lain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terpisah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tergantung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pada:</a:t>
            </a:r>
            <a:endParaRPr sz="2400">
              <a:latin typeface="Verdana"/>
              <a:cs typeface="Verdana"/>
            </a:endParaRPr>
          </a:p>
          <a:p>
            <a:pPr marL="1233170" indent="-305435">
              <a:lnSpc>
                <a:spcPct val="100000"/>
              </a:lnSpc>
              <a:spcBef>
                <a:spcPts val="575"/>
              </a:spcBef>
              <a:buChar char="*"/>
              <a:tabLst>
                <a:tab pos="123317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Putaran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utama</a:t>
            </a:r>
            <a:endParaRPr sz="2400">
              <a:latin typeface="Verdana"/>
              <a:cs typeface="Verdana"/>
            </a:endParaRPr>
          </a:p>
          <a:p>
            <a:pPr marL="1233170" indent="-305435">
              <a:lnSpc>
                <a:spcPct val="100000"/>
              </a:lnSpc>
              <a:spcBef>
                <a:spcPts val="575"/>
              </a:spcBef>
              <a:buChar char="*"/>
              <a:tabLst>
                <a:tab pos="1233170" algn="l"/>
              </a:tabLst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Kemampuan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penguatan</a:t>
            </a:r>
            <a:endParaRPr sz="2400">
              <a:latin typeface="Verdana"/>
              <a:cs typeface="Verdana"/>
            </a:endParaRPr>
          </a:p>
          <a:p>
            <a:pPr marL="1233170" indent="-305435">
              <a:lnSpc>
                <a:spcPct val="100000"/>
              </a:lnSpc>
              <a:spcBef>
                <a:spcPts val="575"/>
              </a:spcBef>
              <a:buChar char="*"/>
              <a:tabLst>
                <a:tab pos="123317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Bekerjanya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sistem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kontrol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Verdana"/>
              <a:cs typeface="Verdana"/>
            </a:endParaRPr>
          </a:p>
          <a:p>
            <a:pPr marL="12700" marR="5080" algn="just">
              <a:lnSpc>
                <a:spcPct val="100400"/>
              </a:lnSpc>
            </a:pP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Exciter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umumnya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dari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mesin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searah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kumparan penguat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shunt,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dengan rating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0.3-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lebih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besar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output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utama.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0" y="4362450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433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3743325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477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1247775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1146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3114675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4955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0" y="2495550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69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1866900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191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5000" y="619125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-12700" y="4983543"/>
            <a:ext cx="9169400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25"/>
              </a:spcBef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5: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Rangkaian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dasar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penguatan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3352800" algn="l"/>
                <a:tab pos="9143365" algn="l"/>
              </a:tabLst>
            </a:pPr>
            <a:r>
              <a:rPr sz="2000" u="heavy" spc="5" dirty="0">
                <a:solidFill>
                  <a:srgbClr val="FFFFFF"/>
                </a:solidFill>
                <a:uFill>
                  <a:solidFill>
                    <a:srgbClr val="003A76"/>
                  </a:solidFill>
                </a:uFill>
                <a:latin typeface="Verdana"/>
                <a:cs typeface="Verdana"/>
              </a:rPr>
              <a:t> 	singkron</a:t>
            </a:r>
            <a:r>
              <a:rPr sz="2000" u="heavy" spc="-135" dirty="0">
                <a:solidFill>
                  <a:srgbClr val="FFFFFF"/>
                </a:solidFill>
                <a:uFill>
                  <a:solidFill>
                    <a:srgbClr val="003A76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spc="10" dirty="0">
                <a:solidFill>
                  <a:srgbClr val="FFFFFF"/>
                </a:solidFill>
                <a:uFill>
                  <a:solidFill>
                    <a:srgbClr val="003A76"/>
                  </a:solidFill>
                </a:uFill>
                <a:latin typeface="Verdana"/>
                <a:cs typeface="Verdana"/>
              </a:rPr>
              <a:t>tiga</a:t>
            </a:r>
            <a:r>
              <a:rPr sz="2000" u="heavy" spc="-75" dirty="0">
                <a:solidFill>
                  <a:srgbClr val="FFFFFF"/>
                </a:solidFill>
                <a:uFill>
                  <a:solidFill>
                    <a:srgbClr val="003A76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spc="10" dirty="0">
                <a:solidFill>
                  <a:srgbClr val="FFFFFF"/>
                </a:solidFill>
                <a:uFill>
                  <a:solidFill>
                    <a:srgbClr val="003A76"/>
                  </a:solidFill>
                </a:uFill>
                <a:latin typeface="Verdana"/>
                <a:cs typeface="Verdana"/>
              </a:rPr>
              <a:t>phasa	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4890" y="393636"/>
            <a:ext cx="1936114" cy="97980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Keterangan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 gambar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stator</a:t>
            </a:r>
            <a:endParaRPr sz="1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87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rotor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04890" y="1336994"/>
            <a:ext cx="2637155" cy="67564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75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Exciter</a:t>
            </a:r>
            <a:endParaRPr sz="1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875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Exciter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04890" y="2093277"/>
            <a:ext cx="10496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560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28600" y="304800"/>
            <a:ext cx="5486400" cy="4219575"/>
            <a:chOff x="228600" y="304800"/>
            <a:chExt cx="5486400" cy="4219575"/>
          </a:xfrm>
        </p:grpSpPr>
        <p:sp>
          <p:nvSpPr>
            <p:cNvPr id="23" name="object 23"/>
            <p:cNvSpPr/>
            <p:nvPr/>
          </p:nvSpPr>
          <p:spPr>
            <a:xfrm>
              <a:off x="228600" y="304800"/>
              <a:ext cx="5486400" cy="4219575"/>
            </a:xfrm>
            <a:custGeom>
              <a:avLst/>
              <a:gdLst/>
              <a:ahLst/>
              <a:cxnLst/>
              <a:rect l="l" t="t" r="r" b="b"/>
              <a:pathLst>
                <a:path w="5486400" h="4219575">
                  <a:moveTo>
                    <a:pt x="5486400" y="0"/>
                  </a:moveTo>
                  <a:lnTo>
                    <a:pt x="0" y="0"/>
                  </a:lnTo>
                  <a:lnTo>
                    <a:pt x="0" y="4219575"/>
                  </a:lnTo>
                  <a:lnTo>
                    <a:pt x="5486400" y="4219575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0181" y="1313114"/>
              <a:ext cx="1034415" cy="1033780"/>
            </a:xfrm>
            <a:custGeom>
              <a:avLst/>
              <a:gdLst/>
              <a:ahLst/>
              <a:cxnLst/>
              <a:rect l="l" t="t" r="r" b="b"/>
              <a:pathLst>
                <a:path w="1034414" h="1033780">
                  <a:moveTo>
                    <a:pt x="0" y="516901"/>
                  </a:moveTo>
                  <a:lnTo>
                    <a:pt x="2112" y="469872"/>
                  </a:lnTo>
                  <a:lnTo>
                    <a:pt x="8330" y="424022"/>
                  </a:lnTo>
                  <a:lnTo>
                    <a:pt x="18469" y="379534"/>
                  </a:lnTo>
                  <a:lnTo>
                    <a:pt x="32347" y="336591"/>
                  </a:lnTo>
                  <a:lnTo>
                    <a:pt x="49781" y="295375"/>
                  </a:lnTo>
                  <a:lnTo>
                    <a:pt x="70590" y="256070"/>
                  </a:lnTo>
                  <a:lnTo>
                    <a:pt x="94591" y="218858"/>
                  </a:lnTo>
                  <a:lnTo>
                    <a:pt x="121600" y="183922"/>
                  </a:lnTo>
                  <a:lnTo>
                    <a:pt x="151436" y="151446"/>
                  </a:lnTo>
                  <a:lnTo>
                    <a:pt x="183916" y="121612"/>
                  </a:lnTo>
                  <a:lnTo>
                    <a:pt x="218857" y="94603"/>
                  </a:lnTo>
                  <a:lnTo>
                    <a:pt x="256077" y="70601"/>
                  </a:lnTo>
                  <a:lnTo>
                    <a:pt x="295393" y="49790"/>
                  </a:lnTo>
                  <a:lnTo>
                    <a:pt x="336623" y="32353"/>
                  </a:lnTo>
                  <a:lnTo>
                    <a:pt x="379585" y="18473"/>
                  </a:lnTo>
                  <a:lnTo>
                    <a:pt x="424095" y="8332"/>
                  </a:lnTo>
                  <a:lnTo>
                    <a:pt x="469971" y="2113"/>
                  </a:lnTo>
                  <a:lnTo>
                    <a:pt x="517031" y="0"/>
                  </a:lnTo>
                  <a:lnTo>
                    <a:pt x="564090" y="2113"/>
                  </a:lnTo>
                  <a:lnTo>
                    <a:pt x="609967" y="8332"/>
                  </a:lnTo>
                  <a:lnTo>
                    <a:pt x="654477" y="18473"/>
                  </a:lnTo>
                  <a:lnTo>
                    <a:pt x="697438" y="32353"/>
                  </a:lnTo>
                  <a:lnTo>
                    <a:pt x="738668" y="49790"/>
                  </a:lnTo>
                  <a:lnTo>
                    <a:pt x="777985" y="70601"/>
                  </a:lnTo>
                  <a:lnTo>
                    <a:pt x="815205" y="94603"/>
                  </a:lnTo>
                  <a:lnTo>
                    <a:pt x="850146" y="121612"/>
                  </a:lnTo>
                  <a:lnTo>
                    <a:pt x="882625" y="151446"/>
                  </a:lnTo>
                  <a:lnTo>
                    <a:pt x="912461" y="183922"/>
                  </a:lnTo>
                  <a:lnTo>
                    <a:pt x="939471" y="218858"/>
                  </a:lnTo>
                  <a:lnTo>
                    <a:pt x="963471" y="256070"/>
                  </a:lnTo>
                  <a:lnTo>
                    <a:pt x="984280" y="295375"/>
                  </a:lnTo>
                  <a:lnTo>
                    <a:pt x="1001715" y="336591"/>
                  </a:lnTo>
                  <a:lnTo>
                    <a:pt x="1015593" y="379534"/>
                  </a:lnTo>
                  <a:lnTo>
                    <a:pt x="1025732" y="424022"/>
                  </a:lnTo>
                  <a:lnTo>
                    <a:pt x="1031949" y="469872"/>
                  </a:lnTo>
                  <a:lnTo>
                    <a:pt x="1034062" y="516901"/>
                  </a:lnTo>
                  <a:lnTo>
                    <a:pt x="1031949" y="563929"/>
                  </a:lnTo>
                  <a:lnTo>
                    <a:pt x="1025732" y="609777"/>
                  </a:lnTo>
                  <a:lnTo>
                    <a:pt x="1015593" y="654263"/>
                  </a:lnTo>
                  <a:lnTo>
                    <a:pt x="1001715" y="697202"/>
                  </a:lnTo>
                  <a:lnTo>
                    <a:pt x="984280" y="738414"/>
                  </a:lnTo>
                  <a:lnTo>
                    <a:pt x="963471" y="777714"/>
                  </a:lnTo>
                  <a:lnTo>
                    <a:pt x="939471" y="814921"/>
                  </a:lnTo>
                  <a:lnTo>
                    <a:pt x="912461" y="849851"/>
                  </a:lnTo>
                  <a:lnTo>
                    <a:pt x="882625" y="882321"/>
                  </a:lnTo>
                  <a:lnTo>
                    <a:pt x="850146" y="912150"/>
                  </a:lnTo>
                  <a:lnTo>
                    <a:pt x="815205" y="939154"/>
                  </a:lnTo>
                  <a:lnTo>
                    <a:pt x="777985" y="963150"/>
                  </a:lnTo>
                  <a:lnTo>
                    <a:pt x="738668" y="983956"/>
                  </a:lnTo>
                  <a:lnTo>
                    <a:pt x="697438" y="1001388"/>
                  </a:lnTo>
                  <a:lnTo>
                    <a:pt x="654477" y="1015265"/>
                  </a:lnTo>
                  <a:lnTo>
                    <a:pt x="609967" y="1025404"/>
                  </a:lnTo>
                  <a:lnTo>
                    <a:pt x="564090" y="1031621"/>
                  </a:lnTo>
                  <a:lnTo>
                    <a:pt x="517031" y="1033734"/>
                  </a:lnTo>
                  <a:lnTo>
                    <a:pt x="469971" y="1031621"/>
                  </a:lnTo>
                  <a:lnTo>
                    <a:pt x="424095" y="1025404"/>
                  </a:lnTo>
                  <a:lnTo>
                    <a:pt x="379585" y="1015265"/>
                  </a:lnTo>
                  <a:lnTo>
                    <a:pt x="336623" y="1001388"/>
                  </a:lnTo>
                  <a:lnTo>
                    <a:pt x="295393" y="983956"/>
                  </a:lnTo>
                  <a:lnTo>
                    <a:pt x="256077" y="963150"/>
                  </a:lnTo>
                  <a:lnTo>
                    <a:pt x="218857" y="939154"/>
                  </a:lnTo>
                  <a:lnTo>
                    <a:pt x="183916" y="912150"/>
                  </a:lnTo>
                  <a:lnTo>
                    <a:pt x="151436" y="882321"/>
                  </a:lnTo>
                  <a:lnTo>
                    <a:pt x="121600" y="849851"/>
                  </a:lnTo>
                  <a:lnTo>
                    <a:pt x="94591" y="814921"/>
                  </a:lnTo>
                  <a:lnTo>
                    <a:pt x="70590" y="777714"/>
                  </a:lnTo>
                  <a:lnTo>
                    <a:pt x="49781" y="738414"/>
                  </a:lnTo>
                  <a:lnTo>
                    <a:pt x="32347" y="697202"/>
                  </a:lnTo>
                  <a:lnTo>
                    <a:pt x="18469" y="654262"/>
                  </a:lnTo>
                  <a:lnTo>
                    <a:pt x="8330" y="609777"/>
                  </a:lnTo>
                  <a:lnTo>
                    <a:pt x="2112" y="563929"/>
                  </a:lnTo>
                  <a:lnTo>
                    <a:pt x="0" y="516901"/>
                  </a:lnTo>
                  <a:close/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43965" y="1689687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6985" y="667215"/>
            <a:ext cx="3183255" cy="3553460"/>
          </a:xfrm>
          <a:custGeom>
            <a:avLst/>
            <a:gdLst/>
            <a:ahLst/>
            <a:cxnLst/>
            <a:rect l="l" t="t" r="r" b="b"/>
            <a:pathLst>
              <a:path w="3183254" h="3553460">
                <a:moveTo>
                  <a:pt x="0" y="2277237"/>
                </a:moveTo>
                <a:lnTo>
                  <a:pt x="4425" y="2227879"/>
                </a:lnTo>
                <a:lnTo>
                  <a:pt x="17184" y="2181424"/>
                </a:lnTo>
                <a:lnTo>
                  <a:pt x="37500" y="2138647"/>
                </a:lnTo>
                <a:lnTo>
                  <a:pt x="64599" y="2100323"/>
                </a:lnTo>
                <a:lnTo>
                  <a:pt x="97704" y="2067229"/>
                </a:lnTo>
                <a:lnTo>
                  <a:pt x="136039" y="2040139"/>
                </a:lnTo>
                <a:lnTo>
                  <a:pt x="178828" y="2019829"/>
                </a:lnTo>
                <a:lnTo>
                  <a:pt x="225297" y="2007074"/>
                </a:lnTo>
                <a:lnTo>
                  <a:pt x="274669" y="2002650"/>
                </a:lnTo>
                <a:lnTo>
                  <a:pt x="324045" y="2007074"/>
                </a:lnTo>
                <a:lnTo>
                  <a:pt x="370515" y="2019829"/>
                </a:lnTo>
                <a:lnTo>
                  <a:pt x="413306" y="2040139"/>
                </a:lnTo>
                <a:lnTo>
                  <a:pt x="451640" y="2067229"/>
                </a:lnTo>
                <a:lnTo>
                  <a:pt x="484744" y="2100323"/>
                </a:lnTo>
                <a:lnTo>
                  <a:pt x="511841" y="2138647"/>
                </a:lnTo>
                <a:lnTo>
                  <a:pt x="532156" y="2181424"/>
                </a:lnTo>
                <a:lnTo>
                  <a:pt x="544913" y="2227879"/>
                </a:lnTo>
                <a:lnTo>
                  <a:pt x="549338" y="2277237"/>
                </a:lnTo>
                <a:lnTo>
                  <a:pt x="544913" y="2326588"/>
                </a:lnTo>
                <a:lnTo>
                  <a:pt x="532156" y="2373038"/>
                </a:lnTo>
                <a:lnTo>
                  <a:pt x="511841" y="2415811"/>
                </a:lnTo>
                <a:lnTo>
                  <a:pt x="484744" y="2454131"/>
                </a:lnTo>
                <a:lnTo>
                  <a:pt x="451640" y="2487224"/>
                </a:lnTo>
                <a:lnTo>
                  <a:pt x="413306" y="2514313"/>
                </a:lnTo>
                <a:lnTo>
                  <a:pt x="370515" y="2534622"/>
                </a:lnTo>
                <a:lnTo>
                  <a:pt x="324045" y="2547377"/>
                </a:lnTo>
                <a:lnTo>
                  <a:pt x="274669" y="2551801"/>
                </a:lnTo>
                <a:lnTo>
                  <a:pt x="225297" y="2547377"/>
                </a:lnTo>
                <a:lnTo>
                  <a:pt x="178828" y="2534622"/>
                </a:lnTo>
                <a:lnTo>
                  <a:pt x="136039" y="2514313"/>
                </a:lnTo>
                <a:lnTo>
                  <a:pt x="97704" y="2487224"/>
                </a:lnTo>
                <a:lnTo>
                  <a:pt x="64599" y="2454131"/>
                </a:lnTo>
                <a:lnTo>
                  <a:pt x="37500" y="2415811"/>
                </a:lnTo>
                <a:lnTo>
                  <a:pt x="17184" y="2373038"/>
                </a:lnTo>
                <a:lnTo>
                  <a:pt x="4425" y="2326588"/>
                </a:lnTo>
                <a:lnTo>
                  <a:pt x="0" y="2277237"/>
                </a:lnTo>
                <a:close/>
              </a:path>
              <a:path w="3183254" h="3553460">
                <a:moveTo>
                  <a:pt x="1050227" y="3278608"/>
                </a:moveTo>
                <a:lnTo>
                  <a:pt x="1054652" y="3229250"/>
                </a:lnTo>
                <a:lnTo>
                  <a:pt x="1067412" y="3182795"/>
                </a:lnTo>
                <a:lnTo>
                  <a:pt x="1087729" y="3140018"/>
                </a:lnTo>
                <a:lnTo>
                  <a:pt x="1114828" y="3101694"/>
                </a:lnTo>
                <a:lnTo>
                  <a:pt x="1147934" y="3068600"/>
                </a:lnTo>
                <a:lnTo>
                  <a:pt x="1186269" y="3041510"/>
                </a:lnTo>
                <a:lnTo>
                  <a:pt x="1229058" y="3021200"/>
                </a:lnTo>
                <a:lnTo>
                  <a:pt x="1275526" y="3008445"/>
                </a:lnTo>
                <a:lnTo>
                  <a:pt x="1324896" y="3004021"/>
                </a:lnTo>
                <a:lnTo>
                  <a:pt x="1374272" y="3008445"/>
                </a:lnTo>
                <a:lnTo>
                  <a:pt x="1420743" y="3021200"/>
                </a:lnTo>
                <a:lnTo>
                  <a:pt x="1463533" y="3041510"/>
                </a:lnTo>
                <a:lnTo>
                  <a:pt x="1501868" y="3068600"/>
                </a:lnTo>
                <a:lnTo>
                  <a:pt x="1534971" y="3101694"/>
                </a:lnTo>
                <a:lnTo>
                  <a:pt x="1562068" y="3140018"/>
                </a:lnTo>
                <a:lnTo>
                  <a:pt x="1582383" y="3182795"/>
                </a:lnTo>
                <a:lnTo>
                  <a:pt x="1595140" y="3229250"/>
                </a:lnTo>
                <a:lnTo>
                  <a:pt x="1599565" y="3278608"/>
                </a:lnTo>
                <a:lnTo>
                  <a:pt x="1595140" y="3327959"/>
                </a:lnTo>
                <a:lnTo>
                  <a:pt x="1582383" y="3374408"/>
                </a:lnTo>
                <a:lnTo>
                  <a:pt x="1562068" y="3417182"/>
                </a:lnTo>
                <a:lnTo>
                  <a:pt x="1534971" y="3455502"/>
                </a:lnTo>
                <a:lnTo>
                  <a:pt x="1501868" y="3488595"/>
                </a:lnTo>
                <a:lnTo>
                  <a:pt x="1463533" y="3515684"/>
                </a:lnTo>
                <a:lnTo>
                  <a:pt x="1420743" y="3535993"/>
                </a:lnTo>
                <a:lnTo>
                  <a:pt x="1374272" y="3548748"/>
                </a:lnTo>
                <a:lnTo>
                  <a:pt x="1324896" y="3553172"/>
                </a:lnTo>
                <a:lnTo>
                  <a:pt x="1275526" y="3548748"/>
                </a:lnTo>
                <a:lnTo>
                  <a:pt x="1229058" y="3535993"/>
                </a:lnTo>
                <a:lnTo>
                  <a:pt x="1186269" y="3515684"/>
                </a:lnTo>
                <a:lnTo>
                  <a:pt x="1147934" y="3488595"/>
                </a:lnTo>
                <a:lnTo>
                  <a:pt x="1114828" y="3455502"/>
                </a:lnTo>
                <a:lnTo>
                  <a:pt x="1087729" y="3417182"/>
                </a:lnTo>
                <a:lnTo>
                  <a:pt x="1067412" y="3374408"/>
                </a:lnTo>
                <a:lnTo>
                  <a:pt x="1054652" y="3327959"/>
                </a:lnTo>
                <a:lnTo>
                  <a:pt x="1050227" y="3278608"/>
                </a:lnTo>
                <a:close/>
              </a:path>
              <a:path w="3183254" h="3553460">
                <a:moveTo>
                  <a:pt x="1131007" y="2519483"/>
                </a:moveTo>
                <a:lnTo>
                  <a:pt x="1171408" y="2422575"/>
                </a:lnTo>
                <a:lnTo>
                  <a:pt x="1252187" y="2616391"/>
                </a:lnTo>
                <a:lnTo>
                  <a:pt x="1332990" y="2422575"/>
                </a:lnTo>
                <a:lnTo>
                  <a:pt x="1413770" y="2616391"/>
                </a:lnTo>
                <a:lnTo>
                  <a:pt x="1494549" y="2422575"/>
                </a:lnTo>
                <a:lnTo>
                  <a:pt x="1575329" y="2616391"/>
                </a:lnTo>
                <a:lnTo>
                  <a:pt x="1615730" y="2519483"/>
                </a:lnTo>
              </a:path>
              <a:path w="3183254" h="3553460">
                <a:moveTo>
                  <a:pt x="727085" y="775123"/>
                </a:moveTo>
                <a:lnTo>
                  <a:pt x="727085" y="0"/>
                </a:lnTo>
              </a:path>
              <a:path w="3183254" h="3553460">
                <a:moveTo>
                  <a:pt x="1050227" y="645898"/>
                </a:moveTo>
                <a:lnTo>
                  <a:pt x="1050227" y="0"/>
                </a:lnTo>
              </a:path>
              <a:path w="3183254" h="3553460">
                <a:moveTo>
                  <a:pt x="1373368" y="742760"/>
                </a:moveTo>
                <a:lnTo>
                  <a:pt x="1373368" y="0"/>
                </a:lnTo>
              </a:path>
              <a:path w="3183254" h="3553460">
                <a:moveTo>
                  <a:pt x="2698242" y="1162800"/>
                </a:moveTo>
                <a:lnTo>
                  <a:pt x="2703167" y="1113979"/>
                </a:lnTo>
                <a:lnTo>
                  <a:pt x="2717291" y="1068505"/>
                </a:lnTo>
                <a:lnTo>
                  <a:pt x="2739639" y="1027353"/>
                </a:lnTo>
                <a:lnTo>
                  <a:pt x="2769235" y="991496"/>
                </a:lnTo>
                <a:lnTo>
                  <a:pt x="2805105" y="961911"/>
                </a:lnTo>
                <a:lnTo>
                  <a:pt x="2846273" y="939572"/>
                </a:lnTo>
                <a:lnTo>
                  <a:pt x="2891765" y="925453"/>
                </a:lnTo>
                <a:lnTo>
                  <a:pt x="2940604" y="920531"/>
                </a:lnTo>
                <a:lnTo>
                  <a:pt x="2989443" y="925453"/>
                </a:lnTo>
                <a:lnTo>
                  <a:pt x="3034935" y="939572"/>
                </a:lnTo>
                <a:lnTo>
                  <a:pt x="3076103" y="961911"/>
                </a:lnTo>
                <a:lnTo>
                  <a:pt x="3111973" y="991496"/>
                </a:lnTo>
                <a:lnTo>
                  <a:pt x="3141570" y="1027353"/>
                </a:lnTo>
                <a:lnTo>
                  <a:pt x="3163917" y="1068505"/>
                </a:lnTo>
                <a:lnTo>
                  <a:pt x="3178041" y="1113979"/>
                </a:lnTo>
                <a:lnTo>
                  <a:pt x="3182966" y="1162800"/>
                </a:lnTo>
                <a:lnTo>
                  <a:pt x="3178041" y="1211620"/>
                </a:lnTo>
                <a:lnTo>
                  <a:pt x="3163917" y="1257094"/>
                </a:lnTo>
                <a:lnTo>
                  <a:pt x="3141570" y="1298247"/>
                </a:lnTo>
                <a:lnTo>
                  <a:pt x="3111973" y="1334103"/>
                </a:lnTo>
                <a:lnTo>
                  <a:pt x="3076103" y="1363688"/>
                </a:lnTo>
                <a:lnTo>
                  <a:pt x="3034935" y="1386027"/>
                </a:lnTo>
                <a:lnTo>
                  <a:pt x="2989443" y="1400146"/>
                </a:lnTo>
                <a:lnTo>
                  <a:pt x="2940604" y="1405068"/>
                </a:lnTo>
                <a:lnTo>
                  <a:pt x="2891765" y="1400146"/>
                </a:lnTo>
                <a:lnTo>
                  <a:pt x="2846273" y="1386027"/>
                </a:lnTo>
                <a:lnTo>
                  <a:pt x="2805105" y="1363688"/>
                </a:lnTo>
                <a:lnTo>
                  <a:pt x="2769235" y="1334103"/>
                </a:lnTo>
                <a:lnTo>
                  <a:pt x="2739639" y="1298247"/>
                </a:lnTo>
                <a:lnTo>
                  <a:pt x="2717291" y="1257094"/>
                </a:lnTo>
                <a:lnTo>
                  <a:pt x="2703167" y="1211620"/>
                </a:lnTo>
                <a:lnTo>
                  <a:pt x="2698242" y="1162800"/>
                </a:lnTo>
                <a:close/>
              </a:path>
            </a:pathLst>
          </a:custGeom>
          <a:ln w="5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34274" y="1689687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latin typeface="Arial MT"/>
                <a:cs typeface="Arial MT"/>
              </a:rPr>
              <a:t>3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99545" y="1181031"/>
            <a:ext cx="5273675" cy="3300729"/>
            <a:chOff x="399545" y="1181031"/>
            <a:chExt cx="5273675" cy="3300729"/>
          </a:xfrm>
        </p:grpSpPr>
        <p:sp>
          <p:nvSpPr>
            <p:cNvPr id="29" name="object 29"/>
            <p:cNvSpPr/>
            <p:nvPr/>
          </p:nvSpPr>
          <p:spPr>
            <a:xfrm>
              <a:off x="1501102" y="1830015"/>
              <a:ext cx="1551305" cy="0"/>
            </a:xfrm>
            <a:custGeom>
              <a:avLst/>
              <a:gdLst/>
              <a:ahLst/>
              <a:cxnLst/>
              <a:rect l="l" t="t" r="r" b="b"/>
              <a:pathLst>
                <a:path w="1551305">
                  <a:moveTo>
                    <a:pt x="0" y="0"/>
                  </a:moveTo>
                  <a:lnTo>
                    <a:pt x="1551024" y="0"/>
                  </a:lnTo>
                </a:path>
              </a:pathLst>
            </a:custGeom>
            <a:ln w="5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68634" y="1519952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69">
                  <a:moveTo>
                    <a:pt x="64628" y="0"/>
                  </a:moveTo>
                  <a:lnTo>
                    <a:pt x="0" y="0"/>
                  </a:lnTo>
                  <a:lnTo>
                    <a:pt x="0" y="64603"/>
                  </a:lnTo>
                  <a:lnTo>
                    <a:pt x="64628" y="64603"/>
                  </a:lnTo>
                  <a:lnTo>
                    <a:pt x="64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68634" y="1519952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69">
                  <a:moveTo>
                    <a:pt x="0" y="64603"/>
                  </a:moveTo>
                  <a:lnTo>
                    <a:pt x="64628" y="64603"/>
                  </a:lnTo>
                  <a:lnTo>
                    <a:pt x="64628" y="0"/>
                  </a:lnTo>
                  <a:lnTo>
                    <a:pt x="0" y="0"/>
                  </a:lnTo>
                  <a:lnTo>
                    <a:pt x="0" y="64603"/>
                  </a:lnTo>
                  <a:close/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68634" y="2075598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69">
                  <a:moveTo>
                    <a:pt x="64628" y="0"/>
                  </a:moveTo>
                  <a:lnTo>
                    <a:pt x="0" y="0"/>
                  </a:lnTo>
                  <a:lnTo>
                    <a:pt x="0" y="64603"/>
                  </a:lnTo>
                  <a:lnTo>
                    <a:pt x="64628" y="64603"/>
                  </a:lnTo>
                  <a:lnTo>
                    <a:pt x="64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68634" y="1636291"/>
              <a:ext cx="2178050" cy="1001394"/>
            </a:xfrm>
            <a:custGeom>
              <a:avLst/>
              <a:gdLst/>
              <a:ahLst/>
              <a:cxnLst/>
              <a:rect l="l" t="t" r="r" b="b"/>
              <a:pathLst>
                <a:path w="2178050" h="1001394">
                  <a:moveTo>
                    <a:pt x="0" y="503910"/>
                  </a:moveTo>
                  <a:lnTo>
                    <a:pt x="64628" y="503910"/>
                  </a:lnTo>
                  <a:lnTo>
                    <a:pt x="64628" y="439306"/>
                  </a:lnTo>
                  <a:lnTo>
                    <a:pt x="0" y="439306"/>
                  </a:lnTo>
                  <a:lnTo>
                    <a:pt x="0" y="503910"/>
                  </a:lnTo>
                  <a:close/>
                </a:path>
                <a:path w="2178050" h="1001394">
                  <a:moveTo>
                    <a:pt x="1046966" y="484537"/>
                  </a:moveTo>
                  <a:lnTo>
                    <a:pt x="1150250" y="527613"/>
                  </a:lnTo>
                  <a:lnTo>
                    <a:pt x="943455" y="613649"/>
                  </a:lnTo>
                  <a:lnTo>
                    <a:pt x="1150250" y="699799"/>
                  </a:lnTo>
                  <a:lnTo>
                    <a:pt x="943455" y="785926"/>
                  </a:lnTo>
                  <a:lnTo>
                    <a:pt x="1150250" y="872077"/>
                  </a:lnTo>
                  <a:lnTo>
                    <a:pt x="943455" y="958204"/>
                  </a:lnTo>
                  <a:lnTo>
                    <a:pt x="1046966" y="1001279"/>
                  </a:lnTo>
                </a:path>
                <a:path w="2178050" h="1001394">
                  <a:moveTo>
                    <a:pt x="1854763" y="888213"/>
                  </a:moveTo>
                  <a:lnTo>
                    <a:pt x="2177905" y="888213"/>
                  </a:lnTo>
                  <a:lnTo>
                    <a:pt x="2177905" y="80657"/>
                  </a:lnTo>
                  <a:lnTo>
                    <a:pt x="1854763" y="80657"/>
                  </a:lnTo>
                  <a:lnTo>
                    <a:pt x="1854763" y="888213"/>
                  </a:lnTo>
                  <a:close/>
                </a:path>
                <a:path w="2178050" h="1001394">
                  <a:moveTo>
                    <a:pt x="1046966" y="484537"/>
                  </a:moveTo>
                  <a:lnTo>
                    <a:pt x="1046966" y="0"/>
                  </a:lnTo>
                  <a:lnTo>
                    <a:pt x="1569538" y="0"/>
                  </a:lnTo>
                  <a:lnTo>
                    <a:pt x="1569538" y="484537"/>
                  </a:lnTo>
                  <a:lnTo>
                    <a:pt x="1723209" y="484537"/>
                  </a:lnTo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82267" y="208254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0"/>
                  </a:moveTo>
                  <a:lnTo>
                    <a:pt x="0" y="76577"/>
                  </a:lnTo>
                  <a:lnTo>
                    <a:pt x="76607" y="38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2402" y="1183889"/>
              <a:ext cx="5267960" cy="3295015"/>
            </a:xfrm>
            <a:custGeom>
              <a:avLst/>
              <a:gdLst/>
              <a:ahLst/>
              <a:cxnLst/>
              <a:rect l="l" t="t" r="r" b="b"/>
              <a:pathLst>
                <a:path w="5267960" h="3295015">
                  <a:moveTo>
                    <a:pt x="1454148" y="2761934"/>
                  </a:moveTo>
                  <a:lnTo>
                    <a:pt x="2798379" y="2761934"/>
                  </a:lnTo>
                </a:path>
                <a:path w="5267960" h="3295015">
                  <a:moveTo>
                    <a:pt x="2798379" y="956312"/>
                  </a:moveTo>
                  <a:lnTo>
                    <a:pt x="2798379" y="2758698"/>
                  </a:lnTo>
                </a:path>
                <a:path w="5267960" h="3295015">
                  <a:moveTo>
                    <a:pt x="1809620" y="2765148"/>
                  </a:moveTo>
                  <a:lnTo>
                    <a:pt x="1809620" y="2002810"/>
                  </a:lnTo>
                  <a:lnTo>
                    <a:pt x="1473551" y="2002810"/>
                  </a:lnTo>
                </a:path>
                <a:path w="5267960" h="3295015">
                  <a:moveTo>
                    <a:pt x="646283" y="2633871"/>
                  </a:moveTo>
                  <a:lnTo>
                    <a:pt x="677732" y="2627523"/>
                  </a:lnTo>
                  <a:lnTo>
                    <a:pt x="703416" y="2610214"/>
                  </a:lnTo>
                  <a:lnTo>
                    <a:pt x="720734" y="2584546"/>
                  </a:lnTo>
                  <a:lnTo>
                    <a:pt x="727085" y="2553122"/>
                  </a:lnTo>
                  <a:lnTo>
                    <a:pt x="727085" y="2212784"/>
                  </a:lnTo>
                  <a:lnTo>
                    <a:pt x="720734" y="2181350"/>
                  </a:lnTo>
                  <a:lnTo>
                    <a:pt x="703416" y="2155683"/>
                  </a:lnTo>
                  <a:lnTo>
                    <a:pt x="677732" y="2138380"/>
                  </a:lnTo>
                  <a:lnTo>
                    <a:pt x="646283" y="2132035"/>
                  </a:lnTo>
                  <a:lnTo>
                    <a:pt x="614837" y="2138380"/>
                  </a:lnTo>
                  <a:lnTo>
                    <a:pt x="589161" y="2155683"/>
                  </a:lnTo>
                  <a:lnTo>
                    <a:pt x="571850" y="2181350"/>
                  </a:lnTo>
                  <a:lnTo>
                    <a:pt x="565503" y="2212784"/>
                  </a:lnTo>
                  <a:lnTo>
                    <a:pt x="565503" y="2553122"/>
                  </a:lnTo>
                  <a:lnTo>
                    <a:pt x="571850" y="2584546"/>
                  </a:lnTo>
                  <a:lnTo>
                    <a:pt x="589161" y="2610214"/>
                  </a:lnTo>
                  <a:lnTo>
                    <a:pt x="614837" y="2627523"/>
                  </a:lnTo>
                  <a:lnTo>
                    <a:pt x="646283" y="2633871"/>
                  </a:lnTo>
                  <a:close/>
                </a:path>
                <a:path w="5267960" h="3295015">
                  <a:moveTo>
                    <a:pt x="620451" y="2182107"/>
                  </a:moveTo>
                  <a:lnTo>
                    <a:pt x="622352" y="2172677"/>
                  </a:lnTo>
                  <a:lnTo>
                    <a:pt x="627541" y="2164976"/>
                  </a:lnTo>
                  <a:lnTo>
                    <a:pt x="635244" y="2159784"/>
                  </a:lnTo>
                  <a:lnTo>
                    <a:pt x="644687" y="2157880"/>
                  </a:lnTo>
                  <a:lnTo>
                    <a:pt x="654120" y="2159784"/>
                  </a:lnTo>
                  <a:lnTo>
                    <a:pt x="661824" y="2164976"/>
                  </a:lnTo>
                  <a:lnTo>
                    <a:pt x="667018" y="2172677"/>
                  </a:lnTo>
                  <a:lnTo>
                    <a:pt x="668923" y="2182107"/>
                  </a:lnTo>
                  <a:lnTo>
                    <a:pt x="667018" y="2191536"/>
                  </a:lnTo>
                  <a:lnTo>
                    <a:pt x="661824" y="2199237"/>
                  </a:lnTo>
                  <a:lnTo>
                    <a:pt x="654120" y="2204430"/>
                  </a:lnTo>
                  <a:lnTo>
                    <a:pt x="644687" y="2206334"/>
                  </a:lnTo>
                  <a:lnTo>
                    <a:pt x="635244" y="2204430"/>
                  </a:lnTo>
                  <a:lnTo>
                    <a:pt x="627541" y="2199237"/>
                  </a:lnTo>
                  <a:lnTo>
                    <a:pt x="622352" y="2191536"/>
                  </a:lnTo>
                  <a:lnTo>
                    <a:pt x="620451" y="2182107"/>
                  </a:lnTo>
                  <a:close/>
                </a:path>
                <a:path w="5267960" h="3295015">
                  <a:moveTo>
                    <a:pt x="622047" y="2585873"/>
                  </a:moveTo>
                  <a:lnTo>
                    <a:pt x="623951" y="2576444"/>
                  </a:lnTo>
                  <a:lnTo>
                    <a:pt x="629146" y="2568743"/>
                  </a:lnTo>
                  <a:lnTo>
                    <a:pt x="636850" y="2563550"/>
                  </a:lnTo>
                  <a:lnTo>
                    <a:pt x="646283" y="2561646"/>
                  </a:lnTo>
                  <a:lnTo>
                    <a:pt x="655716" y="2563550"/>
                  </a:lnTo>
                  <a:lnTo>
                    <a:pt x="663420" y="2568743"/>
                  </a:lnTo>
                  <a:lnTo>
                    <a:pt x="668614" y="2576444"/>
                  </a:lnTo>
                  <a:lnTo>
                    <a:pt x="670519" y="2585873"/>
                  </a:lnTo>
                  <a:lnTo>
                    <a:pt x="668614" y="2595303"/>
                  </a:lnTo>
                  <a:lnTo>
                    <a:pt x="663420" y="2603004"/>
                  </a:lnTo>
                  <a:lnTo>
                    <a:pt x="655716" y="2608196"/>
                  </a:lnTo>
                  <a:lnTo>
                    <a:pt x="646283" y="2610100"/>
                  </a:lnTo>
                  <a:lnTo>
                    <a:pt x="636850" y="2608196"/>
                  </a:lnTo>
                  <a:lnTo>
                    <a:pt x="629146" y="2603004"/>
                  </a:lnTo>
                  <a:lnTo>
                    <a:pt x="623951" y="2595303"/>
                  </a:lnTo>
                  <a:lnTo>
                    <a:pt x="622047" y="2585873"/>
                  </a:lnTo>
                  <a:close/>
                </a:path>
                <a:path w="5267960" h="3295015">
                  <a:moveTo>
                    <a:pt x="644687" y="2157880"/>
                  </a:moveTo>
                  <a:lnTo>
                    <a:pt x="644687" y="2002810"/>
                  </a:lnTo>
                  <a:lnTo>
                    <a:pt x="985589" y="2002810"/>
                  </a:lnTo>
                </a:path>
                <a:path w="5267960" h="3295015">
                  <a:moveTo>
                    <a:pt x="904810" y="2761934"/>
                  </a:moveTo>
                  <a:lnTo>
                    <a:pt x="646283" y="2761934"/>
                  </a:lnTo>
                </a:path>
                <a:path w="5267960" h="3295015">
                  <a:moveTo>
                    <a:pt x="646283" y="2610100"/>
                  </a:moveTo>
                  <a:lnTo>
                    <a:pt x="646283" y="3294912"/>
                  </a:lnTo>
                  <a:lnTo>
                    <a:pt x="5267370" y="3294912"/>
                  </a:lnTo>
                </a:path>
                <a:path w="5267960" h="3295015">
                  <a:moveTo>
                    <a:pt x="2798379" y="339358"/>
                  </a:moveTo>
                  <a:lnTo>
                    <a:pt x="2798379" y="0"/>
                  </a:lnTo>
                  <a:lnTo>
                    <a:pt x="5267370" y="0"/>
                  </a:lnTo>
                  <a:lnTo>
                    <a:pt x="5267370" y="3294912"/>
                  </a:lnTo>
                </a:path>
                <a:path w="5267960" h="3295015">
                  <a:moveTo>
                    <a:pt x="4782646" y="533082"/>
                  </a:moveTo>
                  <a:lnTo>
                    <a:pt x="4782646" y="0"/>
                  </a:lnTo>
                </a:path>
                <a:path w="5267960" h="3295015">
                  <a:moveTo>
                    <a:pt x="3813198" y="1453682"/>
                  </a:moveTo>
                  <a:lnTo>
                    <a:pt x="3813198" y="1905902"/>
                  </a:lnTo>
                  <a:lnTo>
                    <a:pt x="2798379" y="1905902"/>
                  </a:lnTo>
                </a:path>
                <a:path w="5267960" h="3295015">
                  <a:moveTo>
                    <a:pt x="644687" y="2182107"/>
                  </a:moveTo>
                  <a:lnTo>
                    <a:pt x="258526" y="2182107"/>
                  </a:lnTo>
                  <a:lnTo>
                    <a:pt x="258526" y="2002810"/>
                  </a:lnTo>
                </a:path>
                <a:path w="5267960" h="3295015">
                  <a:moveTo>
                    <a:pt x="646283" y="2585873"/>
                  </a:moveTo>
                  <a:lnTo>
                    <a:pt x="0" y="2585873"/>
                  </a:lnTo>
                </a:path>
                <a:path w="5267960" h="3295015">
                  <a:moveTo>
                    <a:pt x="0" y="2584255"/>
                  </a:moveTo>
                  <a:lnTo>
                    <a:pt x="0" y="2002810"/>
                  </a:lnTo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8330" y="2804102"/>
            <a:ext cx="1235710" cy="1245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120775">
              <a:lnSpc>
                <a:spcPct val="100000"/>
              </a:lnSpc>
            </a:pPr>
            <a:r>
              <a:rPr sz="1400" spc="15" dirty="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 MT"/>
              <a:cs typeface="Arial MT"/>
            </a:endParaRPr>
          </a:p>
          <a:p>
            <a:pPr marL="1062355">
              <a:lnSpc>
                <a:spcPct val="100000"/>
              </a:lnSpc>
            </a:pPr>
            <a:r>
              <a:rPr sz="1400" spc="20" dirty="0">
                <a:latin typeface="Arial MT"/>
                <a:cs typeface="Arial MT"/>
              </a:rPr>
              <a:t>V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78004" y="2274096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latin typeface="Arial MT"/>
                <a:cs typeface="Arial MT"/>
              </a:rPr>
              <a:t>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12202" y="2322549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13323" y="344038"/>
            <a:ext cx="355600" cy="213360"/>
          </a:xfrm>
          <a:custGeom>
            <a:avLst/>
            <a:gdLst/>
            <a:ahLst/>
            <a:cxnLst/>
            <a:rect l="l" t="t" r="r" b="b"/>
            <a:pathLst>
              <a:path w="355600" h="213359">
                <a:moveTo>
                  <a:pt x="0" y="106662"/>
                </a:moveTo>
                <a:lnTo>
                  <a:pt x="6983" y="65189"/>
                </a:lnTo>
                <a:lnTo>
                  <a:pt x="26028" y="31280"/>
                </a:lnTo>
                <a:lnTo>
                  <a:pt x="54278" y="8397"/>
                </a:lnTo>
                <a:lnTo>
                  <a:pt x="88873" y="0"/>
                </a:lnTo>
                <a:lnTo>
                  <a:pt x="123455" y="8397"/>
                </a:lnTo>
                <a:lnTo>
                  <a:pt x="151698" y="31280"/>
                </a:lnTo>
                <a:lnTo>
                  <a:pt x="170741" y="65189"/>
                </a:lnTo>
                <a:lnTo>
                  <a:pt x="177724" y="106662"/>
                </a:lnTo>
                <a:lnTo>
                  <a:pt x="184707" y="148134"/>
                </a:lnTo>
                <a:lnTo>
                  <a:pt x="203753" y="182043"/>
                </a:lnTo>
                <a:lnTo>
                  <a:pt x="232002" y="204927"/>
                </a:lnTo>
                <a:lnTo>
                  <a:pt x="266598" y="213324"/>
                </a:lnTo>
                <a:lnTo>
                  <a:pt x="301193" y="204927"/>
                </a:lnTo>
                <a:lnTo>
                  <a:pt x="329442" y="182043"/>
                </a:lnTo>
                <a:lnTo>
                  <a:pt x="348488" y="148134"/>
                </a:lnTo>
                <a:lnTo>
                  <a:pt x="355471" y="106662"/>
                </a:lnTo>
              </a:path>
              <a:path w="355600" h="213359">
                <a:moveTo>
                  <a:pt x="0" y="195547"/>
                </a:moveTo>
                <a:lnTo>
                  <a:pt x="0" y="106662"/>
                </a:lnTo>
              </a:path>
              <a:path w="355600" h="213359">
                <a:moveTo>
                  <a:pt x="355471" y="17777"/>
                </a:moveTo>
                <a:lnTo>
                  <a:pt x="355471" y="106662"/>
                </a:lnTo>
              </a:path>
            </a:pathLst>
          </a:custGeom>
          <a:ln w="27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008875" y="1321156"/>
            <a:ext cx="863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latin typeface="Arial MT"/>
                <a:cs typeface="Arial MT"/>
              </a:rPr>
              <a:t>-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86076" y="2064144"/>
            <a:ext cx="1320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latin typeface="Arial MT"/>
                <a:cs typeface="Arial MT"/>
              </a:rPr>
              <a:t>+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42900" y="895286"/>
            <a:ext cx="8482330" cy="2014855"/>
            <a:chOff x="342900" y="895286"/>
            <a:chExt cx="8482330" cy="201485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895286"/>
              <a:ext cx="1128712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5" y="895286"/>
              <a:ext cx="1471549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5550" y="895286"/>
              <a:ext cx="1481074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2850" y="895286"/>
              <a:ext cx="1338199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7275" y="895286"/>
              <a:ext cx="1071562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5000" y="895286"/>
              <a:ext cx="1519174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400" y="895286"/>
              <a:ext cx="1814576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" y="1219136"/>
              <a:ext cx="1862201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7925" y="1219136"/>
              <a:ext cx="1481074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29050" y="1219136"/>
              <a:ext cx="1700276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95875" y="1219136"/>
              <a:ext cx="576262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8750" y="1219136"/>
              <a:ext cx="1195387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4125" y="1219136"/>
              <a:ext cx="1395349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29525" y="1219136"/>
              <a:ext cx="1195387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800" y="1552511"/>
              <a:ext cx="2386076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90825" y="1552511"/>
              <a:ext cx="1557274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67175" y="1552511"/>
              <a:ext cx="1700276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4000" y="1552511"/>
              <a:ext cx="576262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6875" y="1552511"/>
              <a:ext cx="1747901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3725" y="1552511"/>
              <a:ext cx="1881251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885886"/>
              <a:ext cx="1481074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00250" y="1885886"/>
              <a:ext cx="1271524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05150" y="1885886"/>
              <a:ext cx="1519174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57700" y="1885886"/>
              <a:ext cx="881062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72075" y="1885886"/>
              <a:ext cx="795337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00725" y="1885886"/>
              <a:ext cx="1995551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29525" y="1885886"/>
              <a:ext cx="1195387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5800" y="2209736"/>
              <a:ext cx="1928876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86000" y="2209736"/>
              <a:ext cx="1404874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71850" y="2209736"/>
              <a:ext cx="1100137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52900" y="2209736"/>
              <a:ext cx="1166812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00625" y="2209736"/>
              <a:ext cx="1690751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57925" y="2209736"/>
              <a:ext cx="547687" cy="700087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36575" y="987107"/>
            <a:ext cx="8075295" cy="17081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3535" algn="just">
              <a:lnSpc>
                <a:spcPct val="89900"/>
              </a:lnSpc>
              <a:spcBef>
                <a:spcPts val="39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exciter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diatur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oleh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reostat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sehingga </a:t>
            </a:r>
            <a:r>
              <a:rPr sz="2400" spc="-8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exciter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berubah-ubah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sesuai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yang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dikehendaki,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berubah-ubahnya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exciter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maka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supplai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DC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kumparan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rotor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utama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juga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akan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berubah.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925" y="366649"/>
            <a:ext cx="114490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-24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2600" spc="45" dirty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2600" spc="10" dirty="0">
                <a:solidFill>
                  <a:srgbClr val="FF0000"/>
                </a:solidFill>
                <a:latin typeface="Tahoma"/>
                <a:cs typeface="Tahoma"/>
              </a:rPr>
              <a:t>j</a:t>
            </a:r>
            <a:r>
              <a:rPr sz="2600" spc="45" dirty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2600" spc="-1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2600" spc="5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2600" spc="10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1790636"/>
            <a:ext cx="7310755" cy="2414905"/>
            <a:chOff x="457200" y="1790636"/>
            <a:chExt cx="7310755" cy="2414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790636"/>
              <a:ext cx="1128712" cy="5857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725" y="1790636"/>
              <a:ext cx="461962" cy="5857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775" y="2209736"/>
              <a:ext cx="452437" cy="4810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550" y="2152586"/>
              <a:ext cx="1623949" cy="5857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775" y="2581211"/>
              <a:ext cx="452437" cy="4810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550" y="2524061"/>
              <a:ext cx="2119376" cy="5857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775" y="2943161"/>
              <a:ext cx="452437" cy="4810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550" y="2886011"/>
              <a:ext cx="1166812" cy="5857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1175" y="2886011"/>
              <a:ext cx="1252537" cy="5857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4150" y="2886011"/>
              <a:ext cx="1519174" cy="5857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4300" y="2886011"/>
              <a:ext cx="1090612" cy="585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5825" y="2886011"/>
              <a:ext cx="804862" cy="585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91125" y="2886011"/>
              <a:ext cx="1633601" cy="585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5575" y="2886011"/>
              <a:ext cx="1157287" cy="585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5675" y="2886011"/>
              <a:ext cx="461962" cy="585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5775" y="3305111"/>
              <a:ext cx="452437" cy="4810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550" y="3247961"/>
              <a:ext cx="1166812" cy="5857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81175" y="3247961"/>
              <a:ext cx="1204912" cy="5857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28900" y="3247961"/>
              <a:ext cx="461962" cy="5857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5775" y="3676586"/>
              <a:ext cx="452437" cy="4810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1550" y="3619436"/>
              <a:ext cx="1042987" cy="5857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7350" y="3619436"/>
              <a:ext cx="1252537" cy="5857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52700" y="3619436"/>
              <a:ext cx="1338199" cy="5857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33775" y="3619436"/>
              <a:ext cx="1252537" cy="585787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429125" y="3619436"/>
            <a:ext cx="471487" cy="585787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85775" y="3981386"/>
            <a:ext cx="3405504" cy="2414905"/>
            <a:chOff x="485775" y="3981386"/>
            <a:chExt cx="3405504" cy="2414905"/>
          </a:xfrm>
        </p:grpSpPr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5775" y="4038536"/>
              <a:ext cx="452437" cy="4810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71550" y="3981386"/>
              <a:ext cx="2195576" cy="5857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5775" y="4410011"/>
              <a:ext cx="452437" cy="4810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71550" y="4352861"/>
              <a:ext cx="2919476" cy="5857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5775" y="4772088"/>
              <a:ext cx="452437" cy="4810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1550" y="4714938"/>
              <a:ext cx="2262251" cy="585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5775" y="5133974"/>
              <a:ext cx="452437" cy="4810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71550" y="5076824"/>
              <a:ext cx="2662301" cy="5857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5775" y="5505449"/>
              <a:ext cx="557212" cy="4810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71550" y="5448299"/>
              <a:ext cx="2462276" cy="5857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76575" y="5448299"/>
              <a:ext cx="804862" cy="5857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5775" y="5867400"/>
              <a:ext cx="557212" cy="4810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1550" y="5810250"/>
              <a:ext cx="1671701" cy="5857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86000" y="5810250"/>
              <a:ext cx="1071562" cy="585787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12775" y="805878"/>
            <a:ext cx="7999095" cy="53994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845560" marR="5080" indent="-3395345">
              <a:lnSpc>
                <a:spcPts val="2850"/>
              </a:lnSpc>
              <a:spcBef>
                <a:spcPts val="445"/>
              </a:spcBef>
            </a:pPr>
            <a:r>
              <a:rPr sz="2600" dirty="0">
                <a:solidFill>
                  <a:srgbClr val="FFFF00"/>
                </a:solidFill>
                <a:latin typeface="Tahoma"/>
                <a:cs typeface="Tahoma"/>
              </a:rPr>
              <a:t>Mempelajari </a:t>
            </a:r>
            <a:r>
              <a:rPr sz="2600" spc="-10" dirty="0">
                <a:solidFill>
                  <a:srgbClr val="FFFF00"/>
                </a:solidFill>
                <a:latin typeface="Tahoma"/>
                <a:cs typeface="Tahoma"/>
              </a:rPr>
              <a:t>Peralatan-peralatan pada </a:t>
            </a:r>
            <a:r>
              <a:rPr sz="2600" spc="10" dirty="0">
                <a:solidFill>
                  <a:srgbClr val="FFFF00"/>
                </a:solidFill>
                <a:latin typeface="Tahoma"/>
                <a:cs typeface="Tahoma"/>
              </a:rPr>
              <a:t>pusat </a:t>
            </a:r>
            <a:r>
              <a:rPr sz="2600" spc="5" dirty="0">
                <a:solidFill>
                  <a:srgbClr val="FFFF00"/>
                </a:solidFill>
                <a:latin typeface="Tahoma"/>
                <a:cs typeface="Tahoma"/>
              </a:rPr>
              <a:t>tenaga </a:t>
            </a:r>
            <a:r>
              <a:rPr sz="2600" spc="-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600" spc="15" dirty="0">
                <a:solidFill>
                  <a:srgbClr val="FFFF00"/>
                </a:solidFill>
                <a:latin typeface="Tahoma"/>
                <a:cs typeface="Tahoma"/>
              </a:rPr>
              <a:t>listrik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20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Materi: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45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20" dirty="0">
                <a:solidFill>
                  <a:srgbClr val="0D0D0D"/>
                </a:solidFill>
                <a:latin typeface="Palatino Linotype"/>
                <a:cs typeface="Palatino Linotype"/>
              </a:rPr>
              <a:t>Generator,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530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Transformator,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45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Sistem</a:t>
            </a:r>
            <a:r>
              <a:rPr sz="2000" spc="-25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hubung</a:t>
            </a:r>
            <a:r>
              <a:rPr sz="2000" spc="-12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25" dirty="0">
                <a:solidFill>
                  <a:srgbClr val="0D0D0D"/>
                </a:solidFill>
                <a:latin typeface="Palatino Linotype"/>
                <a:cs typeface="Palatino Linotype"/>
              </a:rPr>
              <a:t>rangkaian</a:t>
            </a:r>
            <a:r>
              <a:rPr sz="2000" spc="-25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20" dirty="0">
                <a:solidFill>
                  <a:srgbClr val="0D0D0D"/>
                </a:solidFill>
                <a:latin typeface="Palatino Linotype"/>
                <a:cs typeface="Palatino Linotype"/>
              </a:rPr>
              <a:t>utama</a:t>
            </a:r>
            <a:r>
              <a:rPr sz="2000" spc="-155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35" dirty="0">
                <a:solidFill>
                  <a:srgbClr val="0D0D0D"/>
                </a:solidFill>
                <a:latin typeface="Palatino Linotype"/>
                <a:cs typeface="Palatino Linotype"/>
              </a:rPr>
              <a:t>dan</a:t>
            </a:r>
            <a:r>
              <a:rPr sz="2000" spc="-10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25" dirty="0">
                <a:solidFill>
                  <a:srgbClr val="0D0D0D"/>
                </a:solidFill>
                <a:latin typeface="Palatino Linotype"/>
                <a:cs typeface="Palatino Linotype"/>
              </a:rPr>
              <a:t>pemakaian</a:t>
            </a:r>
            <a:r>
              <a:rPr sz="2000" spc="-17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sendiri,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45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Sistem</a:t>
            </a:r>
            <a:r>
              <a:rPr sz="2000" spc="-55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20" dirty="0">
                <a:solidFill>
                  <a:srgbClr val="0D0D0D"/>
                </a:solidFill>
                <a:latin typeface="Palatino Linotype"/>
                <a:cs typeface="Palatino Linotype"/>
              </a:rPr>
              <a:t>kontrol,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52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-10" dirty="0">
                <a:solidFill>
                  <a:srgbClr val="0D0D0D"/>
                </a:solidFill>
                <a:latin typeface="Palatino Linotype"/>
                <a:cs typeface="Palatino Linotype"/>
              </a:rPr>
              <a:t>P</a:t>
            </a:r>
            <a:r>
              <a:rPr sz="2000" spc="40" dirty="0">
                <a:solidFill>
                  <a:srgbClr val="0D0D0D"/>
                </a:solidFill>
                <a:latin typeface="Palatino Linotype"/>
                <a:cs typeface="Palatino Linotype"/>
              </a:rPr>
              <a:t>a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n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el</a:t>
            </a:r>
            <a:r>
              <a:rPr sz="2000" spc="-105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h</a:t>
            </a:r>
            <a:r>
              <a:rPr sz="2000" spc="-10" dirty="0">
                <a:solidFill>
                  <a:srgbClr val="0D0D0D"/>
                </a:solidFill>
                <a:latin typeface="Palatino Linotype"/>
                <a:cs typeface="Palatino Linotype"/>
              </a:rPr>
              <a:t>u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b</a:t>
            </a:r>
            <a:r>
              <a:rPr sz="2000" spc="-5" dirty="0">
                <a:solidFill>
                  <a:srgbClr val="0D0D0D"/>
                </a:solidFill>
                <a:latin typeface="Palatino Linotype"/>
                <a:cs typeface="Palatino Linotype"/>
              </a:rPr>
              <a:t>u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n</a:t>
            </a:r>
            <a:r>
              <a:rPr sz="2000" spc="20" dirty="0">
                <a:solidFill>
                  <a:srgbClr val="0D0D0D"/>
                </a:solidFill>
                <a:latin typeface="Palatino Linotype"/>
                <a:cs typeface="Palatino Linotype"/>
              </a:rPr>
              <a:t>g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,</a:t>
            </a:r>
            <a:r>
              <a:rPr sz="2000" spc="-11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L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e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m</a:t>
            </a:r>
            <a:r>
              <a:rPr sz="2000" spc="40" dirty="0">
                <a:solidFill>
                  <a:srgbClr val="0D0D0D"/>
                </a:solidFill>
                <a:latin typeface="Palatino Linotype"/>
                <a:cs typeface="Palatino Linotype"/>
              </a:rPr>
              <a:t>a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r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-18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35" dirty="0">
                <a:solidFill>
                  <a:srgbClr val="0D0D0D"/>
                </a:solidFill>
                <a:latin typeface="Palatino Linotype"/>
                <a:cs typeface="Palatino Linotype"/>
              </a:rPr>
              <a:t>h</a:t>
            </a:r>
            <a:r>
              <a:rPr sz="2000" spc="-10" dirty="0">
                <a:solidFill>
                  <a:srgbClr val="0D0D0D"/>
                </a:solidFill>
                <a:latin typeface="Palatino Linotype"/>
                <a:cs typeface="Palatino Linotype"/>
              </a:rPr>
              <a:t>u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b</a:t>
            </a:r>
            <a:r>
              <a:rPr sz="2000" spc="-10" dirty="0">
                <a:solidFill>
                  <a:srgbClr val="0D0D0D"/>
                </a:solidFill>
                <a:latin typeface="Palatino Linotype"/>
                <a:cs typeface="Palatino Linotype"/>
              </a:rPr>
              <a:t>u</a:t>
            </a:r>
            <a:r>
              <a:rPr sz="2000" spc="35" dirty="0">
                <a:solidFill>
                  <a:srgbClr val="0D0D0D"/>
                </a:solidFill>
                <a:latin typeface="Palatino Linotype"/>
                <a:cs typeface="Palatino Linotype"/>
              </a:rPr>
              <a:t>n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g,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45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dirty="0">
                <a:solidFill>
                  <a:srgbClr val="0D0D0D"/>
                </a:solidFill>
                <a:latin typeface="Palatino Linotype"/>
                <a:cs typeface="Palatino Linotype"/>
              </a:rPr>
              <a:t>C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r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c</a:t>
            </a:r>
            <a:r>
              <a:rPr sz="2000" spc="-10" dirty="0">
                <a:solidFill>
                  <a:srgbClr val="0D0D0D"/>
                </a:solidFill>
                <a:latin typeface="Palatino Linotype"/>
                <a:cs typeface="Palatino Linotype"/>
              </a:rPr>
              <a:t>u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t</a:t>
            </a:r>
            <a:r>
              <a:rPr sz="2000" spc="-114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B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r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e</a:t>
            </a: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a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ke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r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530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20" dirty="0">
                <a:solidFill>
                  <a:srgbClr val="0D0D0D"/>
                </a:solidFill>
                <a:latin typeface="Palatino Linotype"/>
                <a:cs typeface="Palatino Linotype"/>
              </a:rPr>
              <a:t>D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-25" dirty="0">
                <a:solidFill>
                  <a:srgbClr val="0D0D0D"/>
                </a:solidFill>
                <a:latin typeface="Palatino Linotype"/>
                <a:cs typeface="Palatino Linotype"/>
              </a:rPr>
              <a:t>s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c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onn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ec</a:t>
            </a:r>
            <a:r>
              <a:rPr sz="2000" spc="20" dirty="0">
                <a:solidFill>
                  <a:srgbClr val="0D0D0D"/>
                </a:solidFill>
                <a:latin typeface="Palatino Linotype"/>
                <a:cs typeface="Palatino Linotype"/>
              </a:rPr>
              <a:t>t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n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g</a:t>
            </a:r>
            <a:r>
              <a:rPr sz="2000" spc="-204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Palatino Linotype"/>
                <a:cs typeface="Palatino Linotype"/>
              </a:rPr>
              <a:t>S</a:t>
            </a:r>
            <a:r>
              <a:rPr sz="2000" spc="50" dirty="0">
                <a:solidFill>
                  <a:srgbClr val="0D0D0D"/>
                </a:solidFill>
                <a:latin typeface="Palatino Linotype"/>
                <a:cs typeface="Palatino Linotype"/>
              </a:rPr>
              <a:t>w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t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c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h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45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Ea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r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t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h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n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g</a:t>
            </a:r>
            <a:r>
              <a:rPr sz="2000" spc="-28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Palatino Linotype"/>
                <a:cs typeface="Palatino Linotype"/>
              </a:rPr>
              <a:t>s</a:t>
            </a:r>
            <a:r>
              <a:rPr sz="2000" spc="50" dirty="0">
                <a:solidFill>
                  <a:srgbClr val="0D0D0D"/>
                </a:solidFill>
                <a:latin typeface="Palatino Linotype"/>
                <a:cs typeface="Palatino Linotype"/>
              </a:rPr>
              <a:t>w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t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c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h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45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L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o</a:t>
            </a:r>
            <a:r>
              <a:rPr sz="2000" spc="40" dirty="0">
                <a:solidFill>
                  <a:srgbClr val="0D0D0D"/>
                </a:solidFill>
                <a:latin typeface="Palatino Linotype"/>
                <a:cs typeface="Palatino Linotype"/>
              </a:rPr>
              <a:t>a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d</a:t>
            </a:r>
            <a:r>
              <a:rPr sz="2000" spc="-17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B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r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e</a:t>
            </a: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a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k</a:t>
            </a:r>
            <a:r>
              <a:rPr sz="2000" spc="-13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Palatino Linotype"/>
                <a:cs typeface="Palatino Linotype"/>
              </a:rPr>
              <a:t>S</a:t>
            </a:r>
            <a:r>
              <a:rPr sz="2000" spc="50" dirty="0">
                <a:solidFill>
                  <a:srgbClr val="0D0D0D"/>
                </a:solidFill>
                <a:latin typeface="Palatino Linotype"/>
                <a:cs typeface="Palatino Linotype"/>
              </a:rPr>
              <a:t>w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t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ch</a:t>
            </a:r>
            <a:r>
              <a:rPr sz="2000" spc="-185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,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52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L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ig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h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t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n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n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g</a:t>
            </a:r>
            <a:r>
              <a:rPr sz="2000" spc="-204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40" dirty="0">
                <a:solidFill>
                  <a:srgbClr val="0D0D0D"/>
                </a:solidFill>
                <a:latin typeface="Palatino Linotype"/>
                <a:cs typeface="Palatino Linotype"/>
              </a:rPr>
              <a:t>a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rr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e</a:t>
            </a:r>
            <a:r>
              <a:rPr sz="2000" spc="-25" dirty="0">
                <a:solidFill>
                  <a:srgbClr val="0D0D0D"/>
                </a:solidFill>
                <a:latin typeface="Palatino Linotype"/>
                <a:cs typeface="Palatino Linotype"/>
              </a:rPr>
              <a:t>s</a:t>
            </a:r>
            <a:r>
              <a:rPr sz="2000" spc="15" dirty="0">
                <a:solidFill>
                  <a:srgbClr val="0D0D0D"/>
                </a:solidFill>
                <a:latin typeface="Palatino Linotype"/>
                <a:cs typeface="Palatino Linotype"/>
              </a:rPr>
              <a:t>t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er</a:t>
            </a:r>
            <a:r>
              <a:rPr sz="2000" spc="-135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50" dirty="0">
                <a:solidFill>
                  <a:srgbClr val="0D0D0D"/>
                </a:solidFill>
                <a:latin typeface="Palatino Linotype"/>
                <a:cs typeface="Palatino Linotype"/>
              </a:rPr>
              <a:t>dan</a:t>
            </a:r>
            <a:endParaRPr sz="20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455"/>
              </a:spcBef>
              <a:buClr>
                <a:srgbClr val="410082"/>
              </a:buClr>
              <a:buSzPct val="77500"/>
              <a:buAutoNum type="arabicPeriod"/>
              <a:tabLst>
                <a:tab pos="527050" algn="l"/>
                <a:tab pos="527685" algn="l"/>
              </a:tabLst>
            </a:pP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K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oor</a:t>
            </a:r>
            <a:r>
              <a:rPr sz="2000" spc="45" dirty="0">
                <a:solidFill>
                  <a:srgbClr val="0D0D0D"/>
                </a:solidFill>
                <a:latin typeface="Palatino Linotype"/>
                <a:cs typeface="Palatino Linotype"/>
              </a:rPr>
              <a:t>d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-40" dirty="0">
                <a:solidFill>
                  <a:srgbClr val="0D0D0D"/>
                </a:solidFill>
                <a:latin typeface="Palatino Linotype"/>
                <a:cs typeface="Palatino Linotype"/>
              </a:rPr>
              <a:t>n</a:t>
            </a:r>
            <a:r>
              <a:rPr sz="2000" spc="40" dirty="0">
                <a:solidFill>
                  <a:srgbClr val="0D0D0D"/>
                </a:solidFill>
                <a:latin typeface="Palatino Linotype"/>
                <a:cs typeface="Palatino Linotype"/>
              </a:rPr>
              <a:t>a</a:t>
            </a:r>
            <a:r>
              <a:rPr sz="2000" spc="-25" dirty="0">
                <a:solidFill>
                  <a:srgbClr val="0D0D0D"/>
                </a:solidFill>
                <a:latin typeface="Palatino Linotype"/>
                <a:cs typeface="Palatino Linotype"/>
              </a:rPr>
              <a:t>s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-170" dirty="0">
                <a:solidFill>
                  <a:srgbClr val="0D0D0D"/>
                </a:solidFill>
                <a:latin typeface="Palatino Linotype"/>
                <a:cs typeface="Palatino Linotype"/>
              </a:rPr>
              <a:t> 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r>
              <a:rPr sz="2000" spc="-25" dirty="0">
                <a:solidFill>
                  <a:srgbClr val="0D0D0D"/>
                </a:solidFill>
                <a:latin typeface="Palatino Linotype"/>
                <a:cs typeface="Palatino Linotype"/>
              </a:rPr>
              <a:t>s</a:t>
            </a:r>
            <a:r>
              <a:rPr sz="2000" spc="30" dirty="0">
                <a:solidFill>
                  <a:srgbClr val="0D0D0D"/>
                </a:solidFill>
                <a:latin typeface="Palatino Linotype"/>
                <a:cs typeface="Palatino Linotype"/>
              </a:rPr>
              <a:t>o</a:t>
            </a:r>
            <a:r>
              <a:rPr sz="2000" spc="10" dirty="0">
                <a:solidFill>
                  <a:srgbClr val="0D0D0D"/>
                </a:solidFill>
                <a:latin typeface="Palatino Linotype"/>
                <a:cs typeface="Palatino Linotype"/>
              </a:rPr>
              <a:t>l</a:t>
            </a:r>
            <a:r>
              <a:rPr sz="2000" spc="40" dirty="0">
                <a:solidFill>
                  <a:srgbClr val="0D0D0D"/>
                </a:solidFill>
                <a:latin typeface="Palatino Linotype"/>
                <a:cs typeface="Palatino Linotype"/>
              </a:rPr>
              <a:t>a</a:t>
            </a:r>
            <a:r>
              <a:rPr sz="2000" spc="-25" dirty="0">
                <a:solidFill>
                  <a:srgbClr val="0D0D0D"/>
                </a:solidFill>
                <a:latin typeface="Palatino Linotype"/>
                <a:cs typeface="Palatino Linotype"/>
              </a:rPr>
              <a:t>s</a:t>
            </a:r>
            <a:r>
              <a:rPr sz="2000" spc="5" dirty="0">
                <a:solidFill>
                  <a:srgbClr val="0D0D0D"/>
                </a:solidFill>
                <a:latin typeface="Palatino Linotype"/>
                <a:cs typeface="Palatino Linotype"/>
              </a:rPr>
              <a:t>i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8600" y="436245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43325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600" y="3743325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911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8600" y="49911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114675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8600" y="3114675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49555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600" y="249555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69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8600" y="18669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18894" y="5288597"/>
            <a:ext cx="597725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6: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bolak-balik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(AC)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endParaRPr sz="2000">
              <a:latin typeface="Verdana"/>
              <a:cs typeface="Verdana"/>
            </a:endParaRPr>
          </a:p>
          <a:p>
            <a:pPr marL="351790" algn="ctr">
              <a:lnSpc>
                <a:spcPct val="100000"/>
              </a:lnSpc>
              <a:spcBef>
                <a:spcPts val="5"/>
              </a:spcBef>
            </a:pP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43000" y="1828800"/>
            <a:ext cx="6705600" cy="3238500"/>
            <a:chOff x="1143000" y="1828800"/>
            <a:chExt cx="6705600" cy="3238500"/>
          </a:xfrm>
        </p:grpSpPr>
        <p:sp>
          <p:nvSpPr>
            <p:cNvPr id="20" name="object 20"/>
            <p:cNvSpPr/>
            <p:nvPr/>
          </p:nvSpPr>
          <p:spPr>
            <a:xfrm>
              <a:off x="1143000" y="1828800"/>
              <a:ext cx="6705600" cy="3238500"/>
            </a:xfrm>
            <a:custGeom>
              <a:avLst/>
              <a:gdLst/>
              <a:ahLst/>
              <a:cxnLst/>
              <a:rect l="l" t="t" r="r" b="b"/>
              <a:pathLst>
                <a:path w="6705600" h="3238500">
                  <a:moveTo>
                    <a:pt x="6705600" y="0"/>
                  </a:moveTo>
                  <a:lnTo>
                    <a:pt x="0" y="0"/>
                  </a:lnTo>
                  <a:lnTo>
                    <a:pt x="0" y="3238500"/>
                  </a:lnTo>
                  <a:lnTo>
                    <a:pt x="6705600" y="32385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8320" y="3937046"/>
              <a:ext cx="1102360" cy="1099820"/>
            </a:xfrm>
            <a:custGeom>
              <a:avLst/>
              <a:gdLst/>
              <a:ahLst/>
              <a:cxnLst/>
              <a:rect l="l" t="t" r="r" b="b"/>
              <a:pathLst>
                <a:path w="1102360" h="1099820">
                  <a:moveTo>
                    <a:pt x="0" y="549736"/>
                  </a:moveTo>
                  <a:lnTo>
                    <a:pt x="2022" y="502303"/>
                  </a:lnTo>
                  <a:lnTo>
                    <a:pt x="7978" y="455990"/>
                  </a:lnTo>
                  <a:lnTo>
                    <a:pt x="17704" y="410963"/>
                  </a:lnTo>
                  <a:lnTo>
                    <a:pt x="31033" y="367386"/>
                  </a:lnTo>
                  <a:lnTo>
                    <a:pt x="47801" y="325424"/>
                  </a:lnTo>
                  <a:lnTo>
                    <a:pt x="67842" y="285244"/>
                  </a:lnTo>
                  <a:lnTo>
                    <a:pt x="90990" y="247008"/>
                  </a:lnTo>
                  <a:lnTo>
                    <a:pt x="117081" y="210883"/>
                  </a:lnTo>
                  <a:lnTo>
                    <a:pt x="145950" y="177034"/>
                  </a:lnTo>
                  <a:lnTo>
                    <a:pt x="177430" y="145625"/>
                  </a:lnTo>
                  <a:lnTo>
                    <a:pt x="211357" y="116822"/>
                  </a:lnTo>
                  <a:lnTo>
                    <a:pt x="247565" y="90789"/>
                  </a:lnTo>
                  <a:lnTo>
                    <a:pt x="285890" y="67692"/>
                  </a:lnTo>
                  <a:lnTo>
                    <a:pt x="326165" y="47696"/>
                  </a:lnTo>
                  <a:lnTo>
                    <a:pt x="368225" y="30965"/>
                  </a:lnTo>
                  <a:lnTo>
                    <a:pt x="411906" y="17665"/>
                  </a:lnTo>
                  <a:lnTo>
                    <a:pt x="457042" y="7961"/>
                  </a:lnTo>
                  <a:lnTo>
                    <a:pt x="503467" y="2017"/>
                  </a:lnTo>
                  <a:lnTo>
                    <a:pt x="551016" y="0"/>
                  </a:lnTo>
                  <a:lnTo>
                    <a:pt x="598567" y="2017"/>
                  </a:lnTo>
                  <a:lnTo>
                    <a:pt x="644996" y="7961"/>
                  </a:lnTo>
                  <a:lnTo>
                    <a:pt x="690137" y="17665"/>
                  </a:lnTo>
                  <a:lnTo>
                    <a:pt x="733825" y="30965"/>
                  </a:lnTo>
                  <a:lnTo>
                    <a:pt x="775894" y="47696"/>
                  </a:lnTo>
                  <a:lnTo>
                    <a:pt x="816180" y="67692"/>
                  </a:lnTo>
                  <a:lnTo>
                    <a:pt x="854515" y="90789"/>
                  </a:lnTo>
                  <a:lnTo>
                    <a:pt x="890735" y="116822"/>
                  </a:lnTo>
                  <a:lnTo>
                    <a:pt x="924674" y="145625"/>
                  </a:lnTo>
                  <a:lnTo>
                    <a:pt x="956167" y="177034"/>
                  </a:lnTo>
                  <a:lnTo>
                    <a:pt x="985047" y="210883"/>
                  </a:lnTo>
                  <a:lnTo>
                    <a:pt x="1011150" y="247008"/>
                  </a:lnTo>
                  <a:lnTo>
                    <a:pt x="1034310" y="285244"/>
                  </a:lnTo>
                  <a:lnTo>
                    <a:pt x="1054361" y="325424"/>
                  </a:lnTo>
                  <a:lnTo>
                    <a:pt x="1071137" y="367386"/>
                  </a:lnTo>
                  <a:lnTo>
                    <a:pt x="1084474" y="410963"/>
                  </a:lnTo>
                  <a:lnTo>
                    <a:pt x="1094205" y="455990"/>
                  </a:lnTo>
                  <a:lnTo>
                    <a:pt x="1100165" y="502303"/>
                  </a:lnTo>
                  <a:lnTo>
                    <a:pt x="1102189" y="549736"/>
                  </a:lnTo>
                  <a:lnTo>
                    <a:pt x="1100165" y="597169"/>
                  </a:lnTo>
                  <a:lnTo>
                    <a:pt x="1094205" y="643482"/>
                  </a:lnTo>
                  <a:lnTo>
                    <a:pt x="1084474" y="688509"/>
                  </a:lnTo>
                  <a:lnTo>
                    <a:pt x="1071137" y="732086"/>
                  </a:lnTo>
                  <a:lnTo>
                    <a:pt x="1054361" y="774047"/>
                  </a:lnTo>
                  <a:lnTo>
                    <a:pt x="1034310" y="814228"/>
                  </a:lnTo>
                  <a:lnTo>
                    <a:pt x="1011150" y="852463"/>
                  </a:lnTo>
                  <a:lnTo>
                    <a:pt x="985047" y="888588"/>
                  </a:lnTo>
                  <a:lnTo>
                    <a:pt x="956167" y="922438"/>
                  </a:lnTo>
                  <a:lnTo>
                    <a:pt x="924674" y="953846"/>
                  </a:lnTo>
                  <a:lnTo>
                    <a:pt x="890735" y="982650"/>
                  </a:lnTo>
                  <a:lnTo>
                    <a:pt x="854515" y="1008682"/>
                  </a:lnTo>
                  <a:lnTo>
                    <a:pt x="816180" y="1031779"/>
                  </a:lnTo>
                  <a:lnTo>
                    <a:pt x="775894" y="1051776"/>
                  </a:lnTo>
                  <a:lnTo>
                    <a:pt x="733825" y="1068506"/>
                  </a:lnTo>
                  <a:lnTo>
                    <a:pt x="690137" y="1081806"/>
                  </a:lnTo>
                  <a:lnTo>
                    <a:pt x="644996" y="1091511"/>
                  </a:lnTo>
                  <a:lnTo>
                    <a:pt x="598567" y="1097454"/>
                  </a:lnTo>
                  <a:lnTo>
                    <a:pt x="551016" y="1099472"/>
                  </a:lnTo>
                  <a:lnTo>
                    <a:pt x="503467" y="1097454"/>
                  </a:lnTo>
                  <a:lnTo>
                    <a:pt x="457042" y="1091511"/>
                  </a:lnTo>
                  <a:lnTo>
                    <a:pt x="411906" y="1081806"/>
                  </a:lnTo>
                  <a:lnTo>
                    <a:pt x="368225" y="1068506"/>
                  </a:lnTo>
                  <a:lnTo>
                    <a:pt x="326165" y="1051775"/>
                  </a:lnTo>
                  <a:lnTo>
                    <a:pt x="285890" y="1031779"/>
                  </a:lnTo>
                  <a:lnTo>
                    <a:pt x="247565" y="1008682"/>
                  </a:lnTo>
                  <a:lnTo>
                    <a:pt x="211357" y="982650"/>
                  </a:lnTo>
                  <a:lnTo>
                    <a:pt x="177430" y="953846"/>
                  </a:lnTo>
                  <a:lnTo>
                    <a:pt x="145950" y="922438"/>
                  </a:lnTo>
                  <a:lnTo>
                    <a:pt x="117081" y="888588"/>
                  </a:lnTo>
                  <a:lnTo>
                    <a:pt x="90990" y="852463"/>
                  </a:lnTo>
                  <a:lnTo>
                    <a:pt x="67842" y="814228"/>
                  </a:lnTo>
                  <a:lnTo>
                    <a:pt x="47801" y="774047"/>
                  </a:lnTo>
                  <a:lnTo>
                    <a:pt x="31033" y="732086"/>
                  </a:lnTo>
                  <a:lnTo>
                    <a:pt x="17704" y="688509"/>
                  </a:lnTo>
                  <a:lnTo>
                    <a:pt x="7978" y="643482"/>
                  </a:lnTo>
                  <a:lnTo>
                    <a:pt x="2022" y="597169"/>
                  </a:lnTo>
                  <a:lnTo>
                    <a:pt x="0" y="549736"/>
                  </a:lnTo>
                  <a:close/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14577" y="4191717"/>
            <a:ext cx="18224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700" b="1" spc="10" dirty="0"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60457" y="3099513"/>
            <a:ext cx="3747770" cy="1726564"/>
            <a:chOff x="1160457" y="3099513"/>
            <a:chExt cx="3747770" cy="1726564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0952" y="4665939"/>
              <a:ext cx="216924" cy="1600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62362" y="3101418"/>
              <a:ext cx="3086100" cy="1385570"/>
            </a:xfrm>
            <a:custGeom>
              <a:avLst/>
              <a:gdLst/>
              <a:ahLst/>
              <a:cxnLst/>
              <a:rect l="l" t="t" r="r" b="b"/>
              <a:pathLst>
                <a:path w="3086100" h="1385570">
                  <a:moveTo>
                    <a:pt x="3085958" y="1385363"/>
                  </a:moveTo>
                  <a:lnTo>
                    <a:pt x="0" y="1385363"/>
                  </a:lnTo>
                </a:path>
                <a:path w="3086100" h="1385570">
                  <a:moveTo>
                    <a:pt x="1873659" y="132031"/>
                  </a:moveTo>
                  <a:lnTo>
                    <a:pt x="1928714" y="0"/>
                  </a:lnTo>
                  <a:lnTo>
                    <a:pt x="2038979" y="263906"/>
                  </a:lnTo>
                  <a:lnTo>
                    <a:pt x="2149245" y="0"/>
                  </a:lnTo>
                  <a:lnTo>
                    <a:pt x="2259355" y="263906"/>
                  </a:lnTo>
                  <a:lnTo>
                    <a:pt x="2369620" y="0"/>
                  </a:lnTo>
                  <a:lnTo>
                    <a:pt x="2479730" y="263906"/>
                  </a:lnTo>
                  <a:lnTo>
                    <a:pt x="2534941" y="132031"/>
                  </a:lnTo>
                </a:path>
                <a:path w="3086100" h="1385570">
                  <a:moveTo>
                    <a:pt x="2204300" y="382595"/>
                  </a:moveTo>
                  <a:lnTo>
                    <a:pt x="2204300" y="1385363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460619" y="2595697"/>
            <a:ext cx="1102360" cy="440055"/>
          </a:xfrm>
          <a:prstGeom prst="rect">
            <a:avLst/>
          </a:prstGeom>
          <a:solidFill>
            <a:srgbClr val="FFFFFF"/>
          </a:solidFill>
          <a:ln w="3724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190"/>
              </a:spcBef>
            </a:pPr>
            <a:r>
              <a:rPr sz="2200" b="1" dirty="0">
                <a:latin typeface="Arial"/>
                <a:cs typeface="Arial"/>
              </a:rPr>
              <a:t>AVR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888588" y="1846114"/>
            <a:ext cx="4930775" cy="2983865"/>
            <a:chOff x="2888588" y="1846114"/>
            <a:chExt cx="4930775" cy="2983865"/>
          </a:xfrm>
        </p:grpSpPr>
        <p:sp>
          <p:nvSpPr>
            <p:cNvPr id="28" name="object 28"/>
            <p:cNvSpPr/>
            <p:nvPr/>
          </p:nvSpPr>
          <p:spPr>
            <a:xfrm>
              <a:off x="3366662" y="1847977"/>
              <a:ext cx="4324985" cy="1645285"/>
            </a:xfrm>
            <a:custGeom>
              <a:avLst/>
              <a:gdLst/>
              <a:ahLst/>
              <a:cxnLst/>
              <a:rect l="l" t="t" r="r" b="b"/>
              <a:pathLst>
                <a:path w="4324984" h="1645285">
                  <a:moveTo>
                    <a:pt x="2645129" y="747658"/>
                  </a:moveTo>
                  <a:lnTo>
                    <a:pt x="2645129" y="0"/>
                  </a:lnTo>
                </a:path>
                <a:path w="4324984" h="1645285">
                  <a:moveTo>
                    <a:pt x="0" y="1385472"/>
                  </a:moveTo>
                  <a:lnTo>
                    <a:pt x="0" y="0"/>
                  </a:lnTo>
                  <a:lnTo>
                    <a:pt x="4188069" y="0"/>
                  </a:lnTo>
                </a:path>
                <a:path w="4324984" h="1645285">
                  <a:moveTo>
                    <a:pt x="4188069" y="659689"/>
                  </a:moveTo>
                  <a:lnTo>
                    <a:pt x="4324773" y="716629"/>
                  </a:lnTo>
                  <a:lnTo>
                    <a:pt x="4051365" y="830197"/>
                  </a:lnTo>
                  <a:lnTo>
                    <a:pt x="4324773" y="943765"/>
                  </a:lnTo>
                  <a:lnTo>
                    <a:pt x="4051365" y="1057334"/>
                  </a:lnTo>
                  <a:lnTo>
                    <a:pt x="4324773" y="1171057"/>
                  </a:lnTo>
                  <a:lnTo>
                    <a:pt x="4051365" y="1284626"/>
                  </a:lnTo>
                  <a:lnTo>
                    <a:pt x="4188069" y="1341410"/>
                  </a:lnTo>
                  <a:lnTo>
                    <a:pt x="4188069" y="164519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89412" y="3476877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09" h="130810">
                  <a:moveTo>
                    <a:pt x="130639" y="0"/>
                  </a:moveTo>
                  <a:lnTo>
                    <a:pt x="0" y="0"/>
                  </a:lnTo>
                  <a:lnTo>
                    <a:pt x="65319" y="130324"/>
                  </a:lnTo>
                  <a:lnTo>
                    <a:pt x="130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34356" y="1847977"/>
              <a:ext cx="452755" cy="1231900"/>
            </a:xfrm>
            <a:custGeom>
              <a:avLst/>
              <a:gdLst/>
              <a:ahLst/>
              <a:cxnLst/>
              <a:rect l="l" t="t" r="r" b="b"/>
              <a:pathLst>
                <a:path w="452754" h="1231900">
                  <a:moveTo>
                    <a:pt x="220375" y="0"/>
                  </a:moveTo>
                  <a:lnTo>
                    <a:pt x="220375" y="659689"/>
                  </a:lnTo>
                </a:path>
                <a:path w="452754" h="1231900">
                  <a:moveTo>
                    <a:pt x="0" y="1231410"/>
                  </a:moveTo>
                  <a:lnTo>
                    <a:pt x="452570" y="779929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63754" y="259563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80">
                  <a:moveTo>
                    <a:pt x="55521" y="0"/>
                  </a:moveTo>
                  <a:lnTo>
                    <a:pt x="0" y="18462"/>
                  </a:lnTo>
                  <a:lnTo>
                    <a:pt x="37014" y="55387"/>
                  </a:lnTo>
                  <a:lnTo>
                    <a:pt x="55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66550" y="3607201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362" y="0"/>
                  </a:lnTo>
                </a:path>
              </a:pathLst>
            </a:custGeom>
            <a:ln w="111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54712" y="2815635"/>
              <a:ext cx="1900555" cy="2012314"/>
            </a:xfrm>
            <a:custGeom>
              <a:avLst/>
              <a:gdLst/>
              <a:ahLst/>
              <a:cxnLst/>
              <a:rect l="l" t="t" r="r" b="b"/>
              <a:pathLst>
                <a:path w="1900554" h="2012314">
                  <a:moveTo>
                    <a:pt x="1900020" y="791565"/>
                  </a:moveTo>
                  <a:lnTo>
                    <a:pt x="1900020" y="1121410"/>
                  </a:lnTo>
                </a:path>
                <a:path w="1900554" h="2012314">
                  <a:moveTo>
                    <a:pt x="136548" y="1330301"/>
                  </a:moveTo>
                  <a:lnTo>
                    <a:pt x="273253" y="1387117"/>
                  </a:lnTo>
                  <a:lnTo>
                    <a:pt x="0" y="1500732"/>
                  </a:lnTo>
                  <a:lnTo>
                    <a:pt x="273253" y="1614362"/>
                  </a:lnTo>
                  <a:lnTo>
                    <a:pt x="0" y="1727946"/>
                  </a:lnTo>
                  <a:lnTo>
                    <a:pt x="273253" y="1841561"/>
                  </a:lnTo>
                  <a:lnTo>
                    <a:pt x="0" y="1955176"/>
                  </a:lnTo>
                  <a:lnTo>
                    <a:pt x="136548" y="2011976"/>
                  </a:lnTo>
                </a:path>
                <a:path w="1900554" h="2012314">
                  <a:moveTo>
                    <a:pt x="136548" y="1330301"/>
                  </a:moveTo>
                  <a:lnTo>
                    <a:pt x="136548" y="1121410"/>
                  </a:lnTo>
                  <a:lnTo>
                    <a:pt x="1900020" y="1121410"/>
                  </a:lnTo>
                </a:path>
                <a:path w="1900554" h="2012314">
                  <a:moveTo>
                    <a:pt x="908096" y="0"/>
                  </a:moveTo>
                  <a:lnTo>
                    <a:pt x="1624123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70903" y="278398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00"/>
                  </a:lnTo>
                  <a:lnTo>
                    <a:pt x="63453" y="31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90452" y="3299387"/>
              <a:ext cx="784860" cy="1275715"/>
            </a:xfrm>
            <a:custGeom>
              <a:avLst/>
              <a:gdLst/>
              <a:ahLst/>
              <a:cxnLst/>
              <a:rect l="l" t="t" r="r" b="b"/>
              <a:pathLst>
                <a:path w="784860" h="1275714">
                  <a:moveTo>
                    <a:pt x="176362" y="1099441"/>
                  </a:moveTo>
                  <a:lnTo>
                    <a:pt x="0" y="1275348"/>
                  </a:lnTo>
                </a:path>
                <a:path w="784860" h="1275714">
                  <a:moveTo>
                    <a:pt x="220531" y="1099441"/>
                  </a:moveTo>
                  <a:lnTo>
                    <a:pt x="44168" y="1275348"/>
                  </a:lnTo>
                </a:path>
                <a:path w="784860" h="1275714">
                  <a:moveTo>
                    <a:pt x="264544" y="1099441"/>
                  </a:moveTo>
                  <a:lnTo>
                    <a:pt x="88181" y="1275348"/>
                  </a:lnTo>
                </a:path>
                <a:path w="784860" h="1275714">
                  <a:moveTo>
                    <a:pt x="123484" y="131875"/>
                  </a:moveTo>
                  <a:lnTo>
                    <a:pt x="178540" y="0"/>
                  </a:lnTo>
                  <a:lnTo>
                    <a:pt x="288805" y="263829"/>
                  </a:lnTo>
                  <a:lnTo>
                    <a:pt x="399071" y="0"/>
                  </a:lnTo>
                  <a:lnTo>
                    <a:pt x="509181" y="263829"/>
                  </a:lnTo>
                  <a:lnTo>
                    <a:pt x="619446" y="0"/>
                  </a:lnTo>
                  <a:lnTo>
                    <a:pt x="729712" y="263829"/>
                  </a:lnTo>
                  <a:lnTo>
                    <a:pt x="784767" y="131875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3857" y="223837"/>
            <a:ext cx="83115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bolak-balik</a:t>
            </a:r>
            <a:r>
              <a:rPr sz="2000" spc="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penguatan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dimana</a:t>
            </a:r>
            <a:r>
              <a:rPr sz="2000" spc="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sebagian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3857" y="499999"/>
            <a:ext cx="832040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94385" algn="l"/>
                <a:tab pos="1509395" algn="l"/>
                <a:tab pos="3073400" algn="l"/>
                <a:tab pos="3855085" algn="l"/>
                <a:tab pos="5657215" algn="l"/>
                <a:tab pos="7573645" algn="l"/>
              </a:tabLst>
            </a:pPr>
            <a:r>
              <a:rPr sz="2000" spc="25" dirty="0">
                <a:solidFill>
                  <a:srgbClr val="FFFFFF"/>
                </a:solidFill>
              </a:rPr>
              <a:t>d</a:t>
            </a:r>
            <a:r>
              <a:rPr sz="2000" spc="-5" dirty="0">
                <a:solidFill>
                  <a:srgbClr val="FFFFFF"/>
                </a:solidFill>
              </a:rPr>
              <a:t>a</a:t>
            </a:r>
            <a:r>
              <a:rPr sz="2000" spc="-60" dirty="0">
                <a:solidFill>
                  <a:srgbClr val="FFFFFF"/>
                </a:solidFill>
              </a:rPr>
              <a:t>y</a:t>
            </a:r>
            <a:r>
              <a:rPr sz="2000" spc="15" dirty="0">
                <a:solidFill>
                  <a:srgbClr val="FFFFFF"/>
                </a:solidFill>
              </a:rPr>
              <a:t>a</a:t>
            </a:r>
            <a:r>
              <a:rPr sz="2000" dirty="0">
                <a:solidFill>
                  <a:srgbClr val="FFFFFF"/>
                </a:solidFill>
              </a:rPr>
              <a:t>	</a:t>
            </a:r>
            <a:r>
              <a:rPr sz="2000" spc="-80" dirty="0">
                <a:solidFill>
                  <a:srgbClr val="FFFFFF"/>
                </a:solidFill>
              </a:rPr>
              <a:t>a</a:t>
            </a:r>
            <a:r>
              <a:rPr sz="2000" spc="40" dirty="0">
                <a:solidFill>
                  <a:srgbClr val="FFFFFF"/>
                </a:solidFill>
              </a:rPr>
              <a:t>r</a:t>
            </a:r>
            <a:r>
              <a:rPr sz="2000" spc="5" dirty="0">
                <a:solidFill>
                  <a:srgbClr val="FFFFFF"/>
                </a:solidFill>
              </a:rPr>
              <a:t>u</a:t>
            </a:r>
            <a:r>
              <a:rPr sz="2000" spc="15" dirty="0">
                <a:solidFill>
                  <a:srgbClr val="FFFFFF"/>
                </a:solidFill>
              </a:rPr>
              <a:t>s</a:t>
            </a:r>
            <a:r>
              <a:rPr sz="2000" dirty="0">
                <a:solidFill>
                  <a:srgbClr val="FFFFFF"/>
                </a:solidFill>
              </a:rPr>
              <a:t>	</a:t>
            </a:r>
            <a:r>
              <a:rPr sz="2000" spc="25" dirty="0">
                <a:solidFill>
                  <a:srgbClr val="FFFFFF"/>
                </a:solidFill>
              </a:rPr>
              <a:t>b</a:t>
            </a:r>
            <a:r>
              <a:rPr sz="2000" spc="-25" dirty="0">
                <a:solidFill>
                  <a:srgbClr val="FFFFFF"/>
                </a:solidFill>
              </a:rPr>
              <a:t>ol</a:t>
            </a:r>
            <a:r>
              <a:rPr sz="2000" spc="-5" dirty="0">
                <a:solidFill>
                  <a:srgbClr val="FFFFFF"/>
                </a:solidFill>
              </a:rPr>
              <a:t>a</a:t>
            </a:r>
            <a:r>
              <a:rPr sz="2000" spc="-65" dirty="0">
                <a:solidFill>
                  <a:srgbClr val="FFFFFF"/>
                </a:solidFill>
              </a:rPr>
              <a:t>k</a:t>
            </a:r>
            <a:r>
              <a:rPr sz="2000" spc="-10" dirty="0">
                <a:solidFill>
                  <a:srgbClr val="FFFFFF"/>
                </a:solidFill>
              </a:rPr>
              <a:t>-</a:t>
            </a:r>
            <a:r>
              <a:rPr sz="2000" spc="20" dirty="0">
                <a:solidFill>
                  <a:srgbClr val="FFFFFF"/>
                </a:solidFill>
              </a:rPr>
              <a:t>b</a:t>
            </a:r>
            <a:r>
              <a:rPr sz="2000" spc="-5" dirty="0">
                <a:solidFill>
                  <a:srgbClr val="FFFFFF"/>
                </a:solidFill>
              </a:rPr>
              <a:t>a</a:t>
            </a:r>
            <a:r>
              <a:rPr sz="2000" spc="-30" dirty="0">
                <a:solidFill>
                  <a:srgbClr val="FFFFFF"/>
                </a:solidFill>
              </a:rPr>
              <a:t>li</a:t>
            </a:r>
            <a:r>
              <a:rPr sz="2000" spc="15" dirty="0">
                <a:solidFill>
                  <a:srgbClr val="FFFFFF"/>
                </a:solidFill>
              </a:rPr>
              <a:t>k</a:t>
            </a:r>
            <a:r>
              <a:rPr sz="2000" dirty="0">
                <a:solidFill>
                  <a:srgbClr val="FFFFFF"/>
                </a:solidFill>
              </a:rPr>
              <a:t>	</a:t>
            </a:r>
            <a:r>
              <a:rPr sz="2000" spc="-60" dirty="0">
                <a:solidFill>
                  <a:srgbClr val="FFFFFF"/>
                </a:solidFill>
              </a:rPr>
              <a:t>y</a:t>
            </a:r>
            <a:r>
              <a:rPr sz="2000" spc="-5" dirty="0">
                <a:solidFill>
                  <a:srgbClr val="FFFFFF"/>
                </a:solidFill>
              </a:rPr>
              <a:t>a</a:t>
            </a:r>
            <a:r>
              <a:rPr sz="2000" spc="5" dirty="0">
                <a:solidFill>
                  <a:srgbClr val="FFFFFF"/>
                </a:solidFill>
              </a:rPr>
              <a:t>n</a:t>
            </a:r>
            <a:r>
              <a:rPr sz="2000" spc="15" dirty="0">
                <a:solidFill>
                  <a:srgbClr val="FFFFFF"/>
                </a:solidFill>
              </a:rPr>
              <a:t>g</a:t>
            </a:r>
            <a:r>
              <a:rPr sz="2000" dirty="0">
                <a:solidFill>
                  <a:srgbClr val="FFFFFF"/>
                </a:solidFill>
              </a:rPr>
              <a:t>	</a:t>
            </a:r>
            <a:r>
              <a:rPr sz="2000" spc="20" dirty="0">
                <a:solidFill>
                  <a:srgbClr val="FFFFFF"/>
                </a:solidFill>
              </a:rPr>
              <a:t>d</a:t>
            </a:r>
            <a:r>
              <a:rPr sz="2000" spc="-30" dirty="0">
                <a:solidFill>
                  <a:srgbClr val="FFFFFF"/>
                </a:solidFill>
              </a:rPr>
              <a:t>i</a:t>
            </a:r>
            <a:r>
              <a:rPr sz="2000" spc="20" dirty="0">
                <a:solidFill>
                  <a:srgbClr val="FFFFFF"/>
                </a:solidFill>
              </a:rPr>
              <a:t>b</a:t>
            </a:r>
            <a:r>
              <a:rPr sz="2000" spc="-80" dirty="0">
                <a:solidFill>
                  <a:srgbClr val="FFFFFF"/>
                </a:solidFill>
              </a:rPr>
              <a:t>a</a:t>
            </a:r>
            <a:r>
              <a:rPr sz="2000" spc="5" dirty="0">
                <a:solidFill>
                  <a:srgbClr val="FFFFFF"/>
                </a:solidFill>
              </a:rPr>
              <a:t>n</a:t>
            </a:r>
            <a:r>
              <a:rPr sz="2000" spc="20" dirty="0">
                <a:solidFill>
                  <a:srgbClr val="FFFFFF"/>
                </a:solidFill>
              </a:rPr>
              <a:t>g</a:t>
            </a:r>
            <a:r>
              <a:rPr sz="2000" spc="15" dirty="0">
                <a:solidFill>
                  <a:srgbClr val="FFFFFF"/>
                </a:solidFill>
              </a:rPr>
              <a:t>k</a:t>
            </a:r>
            <a:r>
              <a:rPr sz="2000" spc="-25" dirty="0">
                <a:solidFill>
                  <a:srgbClr val="FFFFFF"/>
                </a:solidFill>
              </a:rPr>
              <a:t>i</a:t>
            </a:r>
            <a:r>
              <a:rPr sz="2000" spc="30" dirty="0">
                <a:solidFill>
                  <a:srgbClr val="FFFFFF"/>
                </a:solidFill>
              </a:rPr>
              <a:t>t</a:t>
            </a:r>
            <a:r>
              <a:rPr sz="2000" spc="15" dirty="0">
                <a:solidFill>
                  <a:srgbClr val="FFFFFF"/>
                </a:solidFill>
              </a:rPr>
              <a:t>k</a:t>
            </a:r>
            <a:r>
              <a:rPr sz="2000" spc="-85" dirty="0">
                <a:solidFill>
                  <a:srgbClr val="FFFFFF"/>
                </a:solidFill>
              </a:rPr>
              <a:t>a</a:t>
            </a:r>
            <a:r>
              <a:rPr sz="2000" spc="15" dirty="0">
                <a:solidFill>
                  <a:srgbClr val="FFFFFF"/>
                </a:solidFill>
              </a:rPr>
              <a:t>n</a:t>
            </a:r>
            <a:r>
              <a:rPr sz="2000" dirty="0">
                <a:solidFill>
                  <a:srgbClr val="FFFFFF"/>
                </a:solidFill>
              </a:rPr>
              <a:t>	</a:t>
            </a:r>
            <a:r>
              <a:rPr sz="2000" spc="20" dirty="0">
                <a:solidFill>
                  <a:srgbClr val="FFFFFF"/>
                </a:solidFill>
              </a:rPr>
              <a:t>d</a:t>
            </a:r>
            <a:r>
              <a:rPr sz="2000" spc="-30" dirty="0">
                <a:solidFill>
                  <a:srgbClr val="FFFFFF"/>
                </a:solidFill>
              </a:rPr>
              <a:t>i</a:t>
            </a:r>
            <a:r>
              <a:rPr sz="2000" spc="20" dirty="0">
                <a:solidFill>
                  <a:srgbClr val="FFFFFF"/>
                </a:solidFill>
              </a:rPr>
              <a:t>p</a:t>
            </a:r>
            <a:r>
              <a:rPr sz="2000" spc="5" dirty="0">
                <a:solidFill>
                  <a:srgbClr val="FFFFFF"/>
                </a:solidFill>
              </a:rPr>
              <a:t>e</a:t>
            </a:r>
            <a:r>
              <a:rPr sz="2000" spc="-35" dirty="0">
                <a:solidFill>
                  <a:srgbClr val="FFFFFF"/>
                </a:solidFill>
              </a:rPr>
              <a:t>r</a:t>
            </a:r>
            <a:r>
              <a:rPr sz="2000" spc="20" dirty="0">
                <a:solidFill>
                  <a:srgbClr val="FFFFFF"/>
                </a:solidFill>
              </a:rPr>
              <a:t>g</a:t>
            </a:r>
            <a:r>
              <a:rPr sz="2000" spc="5" dirty="0">
                <a:solidFill>
                  <a:srgbClr val="FFFFFF"/>
                </a:solidFill>
              </a:rPr>
              <a:t>un</a:t>
            </a:r>
            <a:r>
              <a:rPr sz="2000" spc="-5" dirty="0">
                <a:solidFill>
                  <a:srgbClr val="FFFFFF"/>
                </a:solidFill>
              </a:rPr>
              <a:t>a</a:t>
            </a:r>
            <a:r>
              <a:rPr sz="2000" spc="15" dirty="0">
                <a:solidFill>
                  <a:srgbClr val="FFFFFF"/>
                </a:solidFill>
              </a:rPr>
              <a:t>k</a:t>
            </a:r>
            <a:r>
              <a:rPr sz="2000" spc="-10" dirty="0">
                <a:solidFill>
                  <a:srgbClr val="FFFFFF"/>
                </a:solidFill>
              </a:rPr>
              <a:t>a</a:t>
            </a:r>
            <a:r>
              <a:rPr sz="2000" spc="15" dirty="0">
                <a:solidFill>
                  <a:srgbClr val="FFFFFF"/>
                </a:solidFill>
              </a:rPr>
              <a:t>n</a:t>
            </a:r>
            <a:r>
              <a:rPr sz="2000" dirty="0">
                <a:solidFill>
                  <a:srgbClr val="FFFFFF"/>
                </a:solidFill>
              </a:rPr>
              <a:t>	</a:t>
            </a:r>
            <a:r>
              <a:rPr sz="2000" spc="-70" dirty="0">
                <a:solidFill>
                  <a:srgbClr val="FFFFFF"/>
                </a:solidFill>
              </a:rPr>
              <a:t>u</a:t>
            </a:r>
            <a:r>
              <a:rPr sz="2000" spc="5" dirty="0">
                <a:solidFill>
                  <a:srgbClr val="FFFFFF"/>
                </a:solidFill>
              </a:rPr>
              <a:t>n</a:t>
            </a:r>
            <a:r>
              <a:rPr sz="2000" spc="30" dirty="0">
                <a:solidFill>
                  <a:srgbClr val="FFFFFF"/>
                </a:solidFill>
              </a:rPr>
              <a:t>t</a:t>
            </a:r>
            <a:r>
              <a:rPr sz="2000" spc="5" dirty="0">
                <a:solidFill>
                  <a:srgbClr val="FFFFFF"/>
                </a:solidFill>
              </a:rPr>
              <a:t>u</a:t>
            </a:r>
            <a:r>
              <a:rPr sz="2000" spc="15" dirty="0">
                <a:solidFill>
                  <a:srgbClr val="FFFFFF"/>
                </a:solidFill>
              </a:rPr>
              <a:t>k</a:t>
            </a:r>
            <a:endParaRPr sz="2000"/>
          </a:p>
        </p:txBody>
      </p:sp>
      <p:sp>
        <p:nvSpPr>
          <p:cNvPr id="38" name="object 38"/>
          <p:cNvSpPr txBox="1"/>
          <p:nvPr/>
        </p:nvSpPr>
        <p:spPr>
          <a:xfrm>
            <a:off x="383857" y="777303"/>
            <a:ext cx="14922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penguatan.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400" y="436245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43325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3743325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9110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14675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400" y="3114675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81000" y="257111"/>
            <a:ext cx="5281930" cy="586105"/>
            <a:chOff x="381000" y="257111"/>
            <a:chExt cx="5281930" cy="58610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57111"/>
              <a:ext cx="1662176" cy="585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257111"/>
              <a:ext cx="919162" cy="585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0775" y="257111"/>
              <a:ext cx="1042987" cy="585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6575" y="257111"/>
              <a:ext cx="471487" cy="585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0875" y="257111"/>
              <a:ext cx="957262" cy="585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200" y="257111"/>
              <a:ext cx="1090612" cy="5857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5825" y="257111"/>
              <a:ext cx="966787" cy="585787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36575" y="328866"/>
            <a:ext cx="49510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</a:rPr>
              <a:t>Generator</a:t>
            </a:r>
            <a:r>
              <a:rPr sz="2000" spc="-140" dirty="0">
                <a:solidFill>
                  <a:srgbClr val="FFFFFF"/>
                </a:solidFill>
              </a:rPr>
              <a:t> </a:t>
            </a:r>
            <a:r>
              <a:rPr sz="2000" spc="15" dirty="0">
                <a:solidFill>
                  <a:srgbClr val="FFFFFF"/>
                </a:solidFill>
              </a:rPr>
              <a:t>arus</a:t>
            </a:r>
            <a:r>
              <a:rPr sz="2000" spc="-12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bolak-balik</a:t>
            </a:r>
            <a:r>
              <a:rPr sz="2000" spc="40" dirty="0">
                <a:solidFill>
                  <a:srgbClr val="FFFFFF"/>
                </a:solidFill>
              </a:rPr>
              <a:t> </a:t>
            </a:r>
            <a:r>
              <a:rPr sz="2000" spc="15" dirty="0">
                <a:solidFill>
                  <a:srgbClr val="FFFFFF"/>
                </a:solidFill>
              </a:rPr>
              <a:t>tanpa</a:t>
            </a:r>
            <a:r>
              <a:rPr sz="2000" spc="-1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sikat</a:t>
            </a:r>
            <a:endParaRPr sz="2000"/>
          </a:p>
        </p:txBody>
      </p:sp>
      <p:grpSp>
        <p:nvGrpSpPr>
          <p:cNvPr id="23" name="object 23"/>
          <p:cNvGrpSpPr/>
          <p:nvPr/>
        </p:nvGrpSpPr>
        <p:grpSpPr>
          <a:xfrm>
            <a:off x="381000" y="628586"/>
            <a:ext cx="8634730" cy="1500505"/>
            <a:chOff x="381000" y="628586"/>
            <a:chExt cx="8634730" cy="150050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" y="628586"/>
              <a:ext cx="938212" cy="5857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2050" y="628586"/>
              <a:ext cx="1042987" cy="5857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850" y="628586"/>
              <a:ext cx="471487" cy="5857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2150" y="628586"/>
              <a:ext cx="957262" cy="5857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1775" y="628586"/>
              <a:ext cx="842962" cy="5857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7100" y="628586"/>
              <a:ext cx="1595374" cy="5857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14900" y="628586"/>
              <a:ext cx="976312" cy="5857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43575" y="628586"/>
              <a:ext cx="2090801" cy="5857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86675" y="628586"/>
              <a:ext cx="1328674" cy="5857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000" y="933386"/>
              <a:ext cx="1709801" cy="5857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7375" y="933386"/>
              <a:ext cx="1900301" cy="5857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4725" y="933386"/>
              <a:ext cx="1300099" cy="5857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2000" y="933386"/>
              <a:ext cx="1700276" cy="585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38850" y="933386"/>
              <a:ext cx="1023937" cy="5857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29425" y="933386"/>
              <a:ext cx="1442974" cy="5857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39100" y="933386"/>
              <a:ext cx="976312" cy="5857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1000" y="1238186"/>
              <a:ext cx="985837" cy="5857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38250" y="1238186"/>
              <a:ext cx="1595374" cy="5857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05100" y="1238186"/>
              <a:ext cx="1262062" cy="5857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38575" y="1238186"/>
              <a:ext cx="1500124" cy="5857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10175" y="1238186"/>
              <a:ext cx="1442974" cy="5857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24625" y="1238186"/>
              <a:ext cx="976312" cy="5857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72350" y="1238186"/>
              <a:ext cx="1643126" cy="5857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1000" y="1542986"/>
              <a:ext cx="1233487" cy="5857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43025" y="1542986"/>
              <a:ext cx="1623949" cy="5857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67000" y="1542986"/>
              <a:ext cx="1176337" cy="5857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71875" y="1542986"/>
              <a:ext cx="1204912" cy="5857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05325" y="1542986"/>
              <a:ext cx="2186051" cy="5857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0800" y="1542986"/>
              <a:ext cx="966787" cy="5857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1542986"/>
              <a:ext cx="471487" cy="5857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24700" y="1542986"/>
              <a:ext cx="1081087" cy="5857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48600" y="1542986"/>
              <a:ext cx="452437" cy="585787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536575" y="700722"/>
            <a:ext cx="8322309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bolak-balik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dipergunakan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sebagai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penguatan disearahkan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penyearah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(atau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rectifier)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rotor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generator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utama,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langsung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dialirkan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kumparan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utama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(tanpa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menggunakan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sikat-sikat).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7" name="object 5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685925" y="5981700"/>
            <a:ext cx="5386451" cy="538162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-12700" y="6061075"/>
            <a:ext cx="9169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8010" algn="l"/>
                <a:tab pos="9156065" algn="l"/>
              </a:tabLst>
            </a:pPr>
            <a:r>
              <a:rPr sz="1800" strike="sngStrike" dirty="0">
                <a:solidFill>
                  <a:srgbClr val="FFFFFF"/>
                </a:solidFill>
                <a:latin typeface="Verdana"/>
                <a:cs typeface="Verdana"/>
              </a:rPr>
              <a:t> 	</a:t>
            </a:r>
            <a:r>
              <a:rPr sz="1800" strike="sngStrike" spc="-15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1800" strike="sngStrike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trike="sngStrike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800" strike="sngStrike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trike="sngStrike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strike="sngStrike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trike="sngStrike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1800" strike="sngStrike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trike="sngStrike" spc="-15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1800" strike="sngStrike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trike="sngStrike" spc="-55" dirty="0">
                <a:solidFill>
                  <a:srgbClr val="FFFFFF"/>
                </a:solidFill>
                <a:latin typeface="Verdana"/>
                <a:cs typeface="Verdana"/>
              </a:rPr>
              <a:t>Tanpa</a:t>
            </a:r>
            <a:r>
              <a:rPr sz="1800" strike="sngStrike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trike="sngStrike" spc="-25" dirty="0">
                <a:solidFill>
                  <a:srgbClr val="FFFFFF"/>
                </a:solidFill>
                <a:latin typeface="Verdana"/>
                <a:cs typeface="Verdana"/>
              </a:rPr>
              <a:t>Sikat	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981200" y="2743200"/>
            <a:ext cx="5029200" cy="2724150"/>
            <a:chOff x="1981200" y="2743200"/>
            <a:chExt cx="5029200" cy="2724150"/>
          </a:xfrm>
        </p:grpSpPr>
        <p:sp>
          <p:nvSpPr>
            <p:cNvPr id="60" name="object 60"/>
            <p:cNvSpPr/>
            <p:nvPr/>
          </p:nvSpPr>
          <p:spPr>
            <a:xfrm>
              <a:off x="1981200" y="2743200"/>
              <a:ext cx="5029200" cy="2724150"/>
            </a:xfrm>
            <a:custGeom>
              <a:avLst/>
              <a:gdLst/>
              <a:ahLst/>
              <a:cxnLst/>
              <a:rect l="l" t="t" r="r" b="b"/>
              <a:pathLst>
                <a:path w="5029200" h="2724150">
                  <a:moveTo>
                    <a:pt x="5029200" y="0"/>
                  </a:moveTo>
                  <a:lnTo>
                    <a:pt x="0" y="0"/>
                  </a:lnTo>
                  <a:lnTo>
                    <a:pt x="0" y="2724150"/>
                  </a:lnTo>
                  <a:lnTo>
                    <a:pt x="5029200" y="2724150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061272" y="4559264"/>
              <a:ext cx="860425" cy="857250"/>
            </a:xfrm>
            <a:custGeom>
              <a:avLst/>
              <a:gdLst/>
              <a:ahLst/>
              <a:cxnLst/>
              <a:rect l="l" t="t" r="r" b="b"/>
              <a:pathLst>
                <a:path w="860425" h="857250">
                  <a:moveTo>
                    <a:pt x="0" y="428467"/>
                  </a:moveTo>
                  <a:lnTo>
                    <a:pt x="2523" y="381781"/>
                  </a:lnTo>
                  <a:lnTo>
                    <a:pt x="9919" y="336551"/>
                  </a:lnTo>
                  <a:lnTo>
                    <a:pt x="21924" y="293039"/>
                  </a:lnTo>
                  <a:lnTo>
                    <a:pt x="38277" y="251505"/>
                  </a:lnTo>
                  <a:lnTo>
                    <a:pt x="58714" y="212212"/>
                  </a:lnTo>
                  <a:lnTo>
                    <a:pt x="82973" y="175420"/>
                  </a:lnTo>
                  <a:lnTo>
                    <a:pt x="110792" y="141392"/>
                  </a:lnTo>
                  <a:lnTo>
                    <a:pt x="141908" y="110388"/>
                  </a:lnTo>
                  <a:lnTo>
                    <a:pt x="176059" y="82669"/>
                  </a:lnTo>
                  <a:lnTo>
                    <a:pt x="212982" y="58498"/>
                  </a:lnTo>
                  <a:lnTo>
                    <a:pt x="252415" y="38136"/>
                  </a:lnTo>
                  <a:lnTo>
                    <a:pt x="294094" y="21843"/>
                  </a:lnTo>
                  <a:lnTo>
                    <a:pt x="337759" y="9882"/>
                  </a:lnTo>
                  <a:lnTo>
                    <a:pt x="383145" y="2514"/>
                  </a:lnTo>
                  <a:lnTo>
                    <a:pt x="429991" y="0"/>
                  </a:lnTo>
                  <a:lnTo>
                    <a:pt x="476836" y="2514"/>
                  </a:lnTo>
                  <a:lnTo>
                    <a:pt x="522218" y="9882"/>
                  </a:lnTo>
                  <a:lnTo>
                    <a:pt x="565875" y="21843"/>
                  </a:lnTo>
                  <a:lnTo>
                    <a:pt x="607546" y="38136"/>
                  </a:lnTo>
                  <a:lnTo>
                    <a:pt x="646969" y="58498"/>
                  </a:lnTo>
                  <a:lnTo>
                    <a:pt x="683880" y="82669"/>
                  </a:lnTo>
                  <a:lnTo>
                    <a:pt x="718019" y="110388"/>
                  </a:lnTo>
                  <a:lnTo>
                    <a:pt x="749123" y="141392"/>
                  </a:lnTo>
                  <a:lnTo>
                    <a:pt x="776930" y="175420"/>
                  </a:lnTo>
                  <a:lnTo>
                    <a:pt x="801178" y="212212"/>
                  </a:lnTo>
                  <a:lnTo>
                    <a:pt x="821605" y="251505"/>
                  </a:lnTo>
                  <a:lnTo>
                    <a:pt x="837949" y="293039"/>
                  </a:lnTo>
                  <a:lnTo>
                    <a:pt x="849948" y="336551"/>
                  </a:lnTo>
                  <a:lnTo>
                    <a:pt x="857339" y="381781"/>
                  </a:lnTo>
                  <a:lnTo>
                    <a:pt x="859861" y="428467"/>
                  </a:lnTo>
                  <a:lnTo>
                    <a:pt x="857339" y="475153"/>
                  </a:lnTo>
                  <a:lnTo>
                    <a:pt x="849948" y="520383"/>
                  </a:lnTo>
                  <a:lnTo>
                    <a:pt x="837949" y="563895"/>
                  </a:lnTo>
                  <a:lnTo>
                    <a:pt x="821605" y="605429"/>
                  </a:lnTo>
                  <a:lnTo>
                    <a:pt x="801178" y="644722"/>
                  </a:lnTo>
                  <a:lnTo>
                    <a:pt x="776930" y="681513"/>
                  </a:lnTo>
                  <a:lnTo>
                    <a:pt x="749123" y="715542"/>
                  </a:lnTo>
                  <a:lnTo>
                    <a:pt x="718019" y="746545"/>
                  </a:lnTo>
                  <a:lnTo>
                    <a:pt x="683880" y="774263"/>
                  </a:lnTo>
                  <a:lnTo>
                    <a:pt x="646969" y="798434"/>
                  </a:lnTo>
                  <a:lnTo>
                    <a:pt x="607546" y="818797"/>
                  </a:lnTo>
                  <a:lnTo>
                    <a:pt x="565875" y="835089"/>
                  </a:lnTo>
                  <a:lnTo>
                    <a:pt x="522218" y="847050"/>
                  </a:lnTo>
                  <a:lnTo>
                    <a:pt x="476836" y="854418"/>
                  </a:lnTo>
                  <a:lnTo>
                    <a:pt x="429991" y="856932"/>
                  </a:lnTo>
                  <a:lnTo>
                    <a:pt x="383145" y="854418"/>
                  </a:lnTo>
                  <a:lnTo>
                    <a:pt x="337759" y="847050"/>
                  </a:lnTo>
                  <a:lnTo>
                    <a:pt x="294094" y="835089"/>
                  </a:lnTo>
                  <a:lnTo>
                    <a:pt x="252415" y="818797"/>
                  </a:lnTo>
                  <a:lnTo>
                    <a:pt x="212982" y="798434"/>
                  </a:lnTo>
                  <a:lnTo>
                    <a:pt x="176059" y="774263"/>
                  </a:lnTo>
                  <a:lnTo>
                    <a:pt x="141908" y="746545"/>
                  </a:lnTo>
                  <a:lnTo>
                    <a:pt x="110792" y="715542"/>
                  </a:lnTo>
                  <a:lnTo>
                    <a:pt x="82973" y="681513"/>
                  </a:lnTo>
                  <a:lnTo>
                    <a:pt x="58714" y="644722"/>
                  </a:lnTo>
                  <a:lnTo>
                    <a:pt x="38277" y="605429"/>
                  </a:lnTo>
                  <a:lnTo>
                    <a:pt x="21924" y="563895"/>
                  </a:lnTo>
                  <a:lnTo>
                    <a:pt x="9919" y="520383"/>
                  </a:lnTo>
                  <a:lnTo>
                    <a:pt x="2523" y="475153"/>
                  </a:lnTo>
                  <a:lnTo>
                    <a:pt x="0" y="4284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425139" y="4754955"/>
            <a:ext cx="1454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300" b="1" spc="25" dirty="0">
                <a:latin typeface="Arial"/>
                <a:cs typeface="Arial"/>
              </a:rPr>
              <a:t>G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996173" y="2758095"/>
            <a:ext cx="3133090" cy="2494280"/>
            <a:chOff x="1996173" y="2758095"/>
            <a:chExt cx="3133090" cy="2494280"/>
          </a:xfrm>
        </p:grpSpPr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06591" y="5127365"/>
              <a:ext cx="169222" cy="12471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997761" y="2759683"/>
              <a:ext cx="3129915" cy="2228215"/>
            </a:xfrm>
            <a:custGeom>
              <a:avLst/>
              <a:gdLst/>
              <a:ahLst/>
              <a:cxnLst/>
              <a:rect l="l" t="t" r="r" b="b"/>
              <a:pathLst>
                <a:path w="3129915" h="2228215">
                  <a:moveTo>
                    <a:pt x="2063510" y="2228048"/>
                  </a:moveTo>
                  <a:lnTo>
                    <a:pt x="0" y="2228048"/>
                  </a:lnTo>
                </a:path>
                <a:path w="3129915" h="2228215">
                  <a:moveTo>
                    <a:pt x="1117759" y="1251145"/>
                  </a:moveTo>
                  <a:lnTo>
                    <a:pt x="1160746" y="1148360"/>
                  </a:lnTo>
                  <a:lnTo>
                    <a:pt x="1246720" y="1353930"/>
                  </a:lnTo>
                  <a:lnTo>
                    <a:pt x="1332743" y="1148360"/>
                  </a:lnTo>
                  <a:lnTo>
                    <a:pt x="1418644" y="1353930"/>
                  </a:lnTo>
                  <a:lnTo>
                    <a:pt x="1504667" y="1148360"/>
                  </a:lnTo>
                  <a:lnTo>
                    <a:pt x="1590689" y="1353930"/>
                  </a:lnTo>
                  <a:lnTo>
                    <a:pt x="1633640" y="1251145"/>
                  </a:lnTo>
                </a:path>
                <a:path w="3129915" h="2228215">
                  <a:moveTo>
                    <a:pt x="1375694" y="1446557"/>
                  </a:moveTo>
                  <a:lnTo>
                    <a:pt x="1375694" y="2228048"/>
                  </a:lnTo>
                </a:path>
                <a:path w="3129915" h="2228215">
                  <a:moveTo>
                    <a:pt x="2269892" y="342769"/>
                  </a:moveTo>
                  <a:lnTo>
                    <a:pt x="3129705" y="342769"/>
                  </a:lnTo>
                  <a:lnTo>
                    <a:pt x="3129705" y="0"/>
                  </a:lnTo>
                  <a:lnTo>
                    <a:pt x="2269892" y="0"/>
                  </a:lnTo>
                  <a:lnTo>
                    <a:pt x="2269892" y="342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466876" y="2766040"/>
            <a:ext cx="474345" cy="287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700" b="1" spc="10" dirty="0">
                <a:latin typeface="Arial"/>
                <a:cs typeface="Arial"/>
              </a:rPr>
              <a:t>AVR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096741" y="2929516"/>
            <a:ext cx="3890010" cy="2402840"/>
            <a:chOff x="3096741" y="2929516"/>
            <a:chExt cx="3890010" cy="2402840"/>
          </a:xfrm>
        </p:grpSpPr>
        <p:sp>
          <p:nvSpPr>
            <p:cNvPr id="68" name="object 68"/>
            <p:cNvSpPr/>
            <p:nvPr/>
          </p:nvSpPr>
          <p:spPr>
            <a:xfrm>
              <a:off x="3098328" y="2931104"/>
              <a:ext cx="3886835" cy="2322830"/>
            </a:xfrm>
            <a:custGeom>
              <a:avLst/>
              <a:gdLst/>
              <a:ahLst/>
              <a:cxnLst/>
              <a:rect l="l" t="t" r="r" b="b"/>
              <a:pathLst>
                <a:path w="3886834" h="2322829">
                  <a:moveTo>
                    <a:pt x="275126" y="1079724"/>
                  </a:moveTo>
                  <a:lnTo>
                    <a:pt x="275126" y="0"/>
                  </a:lnTo>
                </a:path>
                <a:path w="3886834" h="2322829">
                  <a:moveTo>
                    <a:pt x="3628430" y="1790971"/>
                  </a:moveTo>
                  <a:lnTo>
                    <a:pt x="3735078" y="1835253"/>
                  </a:lnTo>
                  <a:lnTo>
                    <a:pt x="3521781" y="1923793"/>
                  </a:lnTo>
                  <a:lnTo>
                    <a:pt x="3735078" y="2012369"/>
                  </a:lnTo>
                  <a:lnTo>
                    <a:pt x="3521781" y="2100897"/>
                  </a:lnTo>
                  <a:lnTo>
                    <a:pt x="3735078" y="2189450"/>
                  </a:lnTo>
                  <a:lnTo>
                    <a:pt x="3521781" y="2278002"/>
                  </a:lnTo>
                  <a:lnTo>
                    <a:pt x="3628430" y="2322272"/>
                  </a:lnTo>
                </a:path>
                <a:path w="3886834" h="2322829">
                  <a:moveTo>
                    <a:pt x="2166774" y="1790971"/>
                  </a:moveTo>
                  <a:lnTo>
                    <a:pt x="2273301" y="1835253"/>
                  </a:lnTo>
                  <a:lnTo>
                    <a:pt x="2060125" y="1923793"/>
                  </a:lnTo>
                  <a:lnTo>
                    <a:pt x="2273301" y="2012369"/>
                  </a:lnTo>
                  <a:lnTo>
                    <a:pt x="2060125" y="2100897"/>
                  </a:lnTo>
                  <a:lnTo>
                    <a:pt x="2273301" y="2189450"/>
                  </a:lnTo>
                  <a:lnTo>
                    <a:pt x="2060125" y="2278002"/>
                  </a:lnTo>
                  <a:lnTo>
                    <a:pt x="2166774" y="2322272"/>
                  </a:lnTo>
                </a:path>
                <a:path w="3886834" h="2322829">
                  <a:moveTo>
                    <a:pt x="0" y="1234022"/>
                  </a:moveTo>
                  <a:lnTo>
                    <a:pt x="42987" y="1131116"/>
                  </a:lnTo>
                  <a:lnTo>
                    <a:pt x="128924" y="1336795"/>
                  </a:lnTo>
                  <a:lnTo>
                    <a:pt x="214947" y="1131116"/>
                  </a:lnTo>
                  <a:lnTo>
                    <a:pt x="300969" y="1336795"/>
                  </a:lnTo>
                  <a:lnTo>
                    <a:pt x="386871" y="1131116"/>
                  </a:lnTo>
                  <a:lnTo>
                    <a:pt x="472893" y="1336795"/>
                  </a:lnTo>
                  <a:lnTo>
                    <a:pt x="515844" y="1234022"/>
                  </a:lnTo>
                </a:path>
                <a:path w="3886834" h="2322829">
                  <a:moveTo>
                    <a:pt x="275126" y="0"/>
                  </a:moveTo>
                  <a:lnTo>
                    <a:pt x="1169324" y="0"/>
                  </a:lnTo>
                </a:path>
                <a:path w="3886834" h="2322829">
                  <a:moveTo>
                    <a:pt x="2029186" y="0"/>
                  </a:moveTo>
                  <a:lnTo>
                    <a:pt x="3886376" y="0"/>
                  </a:lnTo>
                </a:path>
                <a:path w="3886834" h="2322829">
                  <a:moveTo>
                    <a:pt x="3023602" y="1371077"/>
                  </a:moveTo>
                  <a:lnTo>
                    <a:pt x="2512563" y="13710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21714" y="4251345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101916" y="0"/>
                  </a:moveTo>
                  <a:lnTo>
                    <a:pt x="0" y="50836"/>
                  </a:lnTo>
                  <a:lnTo>
                    <a:pt x="101916" y="101623"/>
                  </a:lnTo>
                  <a:lnTo>
                    <a:pt x="1019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21714" y="4233569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63"/>
                  </a:lnTo>
                </a:path>
              </a:pathLst>
            </a:custGeom>
            <a:ln w="87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65103" y="4302181"/>
              <a:ext cx="1203960" cy="1028700"/>
            </a:xfrm>
            <a:custGeom>
              <a:avLst/>
              <a:gdLst/>
              <a:ahLst/>
              <a:cxnLst/>
              <a:rect l="l" t="t" r="r" b="b"/>
              <a:pathLst>
                <a:path w="1203960" h="1028700">
                  <a:moveTo>
                    <a:pt x="256611" y="0"/>
                  </a:moveTo>
                  <a:lnTo>
                    <a:pt x="0" y="0"/>
                  </a:lnTo>
                </a:path>
                <a:path w="1203960" h="1028700">
                  <a:moveTo>
                    <a:pt x="515892" y="685550"/>
                  </a:moveTo>
                  <a:lnTo>
                    <a:pt x="519032" y="639036"/>
                  </a:lnTo>
                  <a:lnTo>
                    <a:pt x="528176" y="594424"/>
                  </a:lnTo>
                  <a:lnTo>
                    <a:pt x="542917" y="552122"/>
                  </a:lnTo>
                  <a:lnTo>
                    <a:pt x="562842" y="512540"/>
                  </a:lnTo>
                  <a:lnTo>
                    <a:pt x="587544" y="476085"/>
                  </a:lnTo>
                  <a:lnTo>
                    <a:pt x="616611" y="443165"/>
                  </a:lnTo>
                  <a:lnTo>
                    <a:pt x="649634" y="414190"/>
                  </a:lnTo>
                  <a:lnTo>
                    <a:pt x="686203" y="389567"/>
                  </a:lnTo>
                  <a:lnTo>
                    <a:pt x="725908" y="369706"/>
                  </a:lnTo>
                  <a:lnTo>
                    <a:pt x="768339" y="355013"/>
                  </a:lnTo>
                  <a:lnTo>
                    <a:pt x="813086" y="345898"/>
                  </a:lnTo>
                  <a:lnTo>
                    <a:pt x="859740" y="342769"/>
                  </a:lnTo>
                  <a:lnTo>
                    <a:pt x="906422" y="345898"/>
                  </a:lnTo>
                  <a:lnTo>
                    <a:pt x="951192" y="355013"/>
                  </a:lnTo>
                  <a:lnTo>
                    <a:pt x="993642" y="369706"/>
                  </a:lnTo>
                  <a:lnTo>
                    <a:pt x="1033362" y="389567"/>
                  </a:lnTo>
                  <a:lnTo>
                    <a:pt x="1069943" y="414190"/>
                  </a:lnTo>
                  <a:lnTo>
                    <a:pt x="1102975" y="443165"/>
                  </a:lnTo>
                  <a:lnTo>
                    <a:pt x="1132049" y="476085"/>
                  </a:lnTo>
                  <a:lnTo>
                    <a:pt x="1156755" y="512540"/>
                  </a:lnTo>
                  <a:lnTo>
                    <a:pt x="1176683" y="552122"/>
                  </a:lnTo>
                  <a:lnTo>
                    <a:pt x="1191424" y="594424"/>
                  </a:lnTo>
                  <a:lnTo>
                    <a:pt x="1200570" y="639036"/>
                  </a:lnTo>
                  <a:lnTo>
                    <a:pt x="1203709" y="685550"/>
                  </a:lnTo>
                  <a:lnTo>
                    <a:pt x="1200570" y="732062"/>
                  </a:lnTo>
                  <a:lnTo>
                    <a:pt x="1191424" y="776672"/>
                  </a:lnTo>
                  <a:lnTo>
                    <a:pt x="1176683" y="818971"/>
                  </a:lnTo>
                  <a:lnTo>
                    <a:pt x="1156755" y="858552"/>
                  </a:lnTo>
                  <a:lnTo>
                    <a:pt x="1132049" y="895006"/>
                  </a:lnTo>
                  <a:lnTo>
                    <a:pt x="1102975" y="927924"/>
                  </a:lnTo>
                  <a:lnTo>
                    <a:pt x="1069943" y="956899"/>
                  </a:lnTo>
                  <a:lnTo>
                    <a:pt x="1033362" y="981521"/>
                  </a:lnTo>
                  <a:lnTo>
                    <a:pt x="993642" y="1001383"/>
                  </a:lnTo>
                  <a:lnTo>
                    <a:pt x="951192" y="1016075"/>
                  </a:lnTo>
                  <a:lnTo>
                    <a:pt x="906422" y="1025190"/>
                  </a:lnTo>
                  <a:lnTo>
                    <a:pt x="859740" y="1028319"/>
                  </a:lnTo>
                  <a:lnTo>
                    <a:pt x="813086" y="1025190"/>
                  </a:lnTo>
                  <a:lnTo>
                    <a:pt x="768339" y="1016075"/>
                  </a:lnTo>
                  <a:lnTo>
                    <a:pt x="725908" y="1001383"/>
                  </a:lnTo>
                  <a:lnTo>
                    <a:pt x="686203" y="981521"/>
                  </a:lnTo>
                  <a:lnTo>
                    <a:pt x="649634" y="956899"/>
                  </a:lnTo>
                  <a:lnTo>
                    <a:pt x="616611" y="927924"/>
                  </a:lnTo>
                  <a:lnTo>
                    <a:pt x="587544" y="895006"/>
                  </a:lnTo>
                  <a:lnTo>
                    <a:pt x="562842" y="858552"/>
                  </a:lnTo>
                  <a:lnTo>
                    <a:pt x="542917" y="818971"/>
                  </a:lnTo>
                  <a:lnTo>
                    <a:pt x="528176" y="776672"/>
                  </a:lnTo>
                  <a:lnTo>
                    <a:pt x="519032" y="732062"/>
                  </a:lnTo>
                  <a:lnTo>
                    <a:pt x="515892" y="685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996556" y="4754955"/>
            <a:ext cx="2698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latin typeface="Arial"/>
                <a:cs typeface="Arial"/>
              </a:rPr>
              <a:t>G</a:t>
            </a:r>
            <a:r>
              <a:rPr sz="1275" b="1" spc="22" baseline="-13071" dirty="0">
                <a:latin typeface="Arial"/>
                <a:cs typeface="Arial"/>
              </a:rPr>
              <a:t>E</a:t>
            </a:r>
            <a:endParaRPr sz="1275" baseline="-13071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909728" y="2931104"/>
            <a:ext cx="2076450" cy="2512695"/>
            <a:chOff x="4909728" y="2931104"/>
            <a:chExt cx="2076450" cy="2512695"/>
          </a:xfrm>
        </p:grpSpPr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55701" y="5097993"/>
              <a:ext cx="138283" cy="10266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909728" y="2931104"/>
              <a:ext cx="2075180" cy="2125345"/>
            </a:xfrm>
            <a:custGeom>
              <a:avLst/>
              <a:gdLst/>
              <a:ahLst/>
              <a:cxnLst/>
              <a:rect l="l" t="t" r="r" b="b"/>
              <a:pathLst>
                <a:path w="2075179" h="2125345">
                  <a:moveTo>
                    <a:pt x="1215114" y="1713846"/>
                  </a:moveTo>
                  <a:lnTo>
                    <a:pt x="1215114" y="1371077"/>
                  </a:lnTo>
                </a:path>
                <a:path w="2075179" h="2125345">
                  <a:moveTo>
                    <a:pt x="355373" y="1790971"/>
                  </a:moveTo>
                  <a:lnTo>
                    <a:pt x="355373" y="1371077"/>
                  </a:lnTo>
                </a:path>
                <a:path w="2075179" h="2125345">
                  <a:moveTo>
                    <a:pt x="0" y="1988064"/>
                  </a:moveTo>
                  <a:lnTo>
                    <a:pt x="876969" y="1988064"/>
                  </a:lnTo>
                </a:path>
                <a:path w="2075179" h="2125345">
                  <a:moveTo>
                    <a:pt x="2790" y="2125179"/>
                  </a:moveTo>
                  <a:lnTo>
                    <a:pt x="879759" y="2125179"/>
                  </a:lnTo>
                </a:path>
                <a:path w="2075179" h="2125345">
                  <a:moveTo>
                    <a:pt x="1817029" y="1790971"/>
                  </a:moveTo>
                  <a:lnTo>
                    <a:pt x="1817029" y="1628160"/>
                  </a:lnTo>
                  <a:lnTo>
                    <a:pt x="2074976" y="1628160"/>
                  </a:lnTo>
                </a:path>
                <a:path w="2075179" h="2125345">
                  <a:moveTo>
                    <a:pt x="2074976" y="0"/>
                  </a:moveTo>
                  <a:lnTo>
                    <a:pt x="2074976" y="16281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10286" y="4173661"/>
              <a:ext cx="619125" cy="1268730"/>
            </a:xfrm>
            <a:custGeom>
              <a:avLst/>
              <a:gdLst/>
              <a:ahLst/>
              <a:cxnLst/>
              <a:rect l="l" t="t" r="r" b="b"/>
              <a:pathLst>
                <a:path w="619125" h="1268729">
                  <a:moveTo>
                    <a:pt x="0" y="1268243"/>
                  </a:moveTo>
                  <a:lnTo>
                    <a:pt x="619071" y="1268243"/>
                  </a:lnTo>
                  <a:lnTo>
                    <a:pt x="619071" y="0"/>
                  </a:lnTo>
                  <a:lnTo>
                    <a:pt x="0" y="0"/>
                  </a:lnTo>
                  <a:lnTo>
                    <a:pt x="0" y="126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997700" y="4837606"/>
            <a:ext cx="1946910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933575" algn="l"/>
              </a:tabLst>
            </a:pPr>
            <a:r>
              <a:rPr sz="850" b="1" u="heavy" spc="5" dirty="0">
                <a:uFill>
                  <a:solidFill>
                    <a:srgbClr val="003A76"/>
                  </a:solidFill>
                </a:uFill>
                <a:latin typeface="Arial"/>
                <a:cs typeface="Arial"/>
              </a:rPr>
              <a:t> 	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85800" y="1542986"/>
            <a:ext cx="8139430" cy="3624579"/>
            <a:chOff x="685800" y="1542986"/>
            <a:chExt cx="8139430" cy="3624579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542986"/>
              <a:ext cx="1928876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1542986"/>
              <a:ext cx="862012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800" y="1542986"/>
              <a:ext cx="1185862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5250" y="1542986"/>
              <a:ext cx="1976501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9275" y="1542986"/>
              <a:ext cx="1023937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800" y="1542986"/>
              <a:ext cx="1195387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3775" y="1542986"/>
              <a:ext cx="1481074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" y="1904936"/>
              <a:ext cx="2290826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7475" y="1904936"/>
              <a:ext cx="1081087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9475" y="1904936"/>
              <a:ext cx="1262062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2450" y="1904936"/>
              <a:ext cx="1185862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29225" y="1904936"/>
              <a:ext cx="1757426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67500" y="1904936"/>
              <a:ext cx="1176337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4750" y="1904936"/>
              <a:ext cx="1300099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800" y="2276411"/>
              <a:ext cx="1309624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1650" y="2276411"/>
              <a:ext cx="2071751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19500" y="2276411"/>
              <a:ext cx="1319149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14875" y="2276411"/>
              <a:ext cx="1195387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86425" y="2276411"/>
              <a:ext cx="1938401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00925" y="2276411"/>
              <a:ext cx="1423924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5800" y="2638361"/>
              <a:ext cx="1538224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71700" y="2638361"/>
              <a:ext cx="2186051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6700" y="2638361"/>
              <a:ext cx="1185862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81575" y="2638361"/>
              <a:ext cx="1814576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15100" y="2638361"/>
              <a:ext cx="1185862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19975" y="2638361"/>
              <a:ext cx="1281049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67700" y="2638361"/>
              <a:ext cx="557212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5800" y="3000311"/>
              <a:ext cx="2005076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0300" y="3000311"/>
              <a:ext cx="1195387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5175" y="3000311"/>
              <a:ext cx="1481074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95800" y="3000311"/>
              <a:ext cx="995362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00650" y="3000311"/>
              <a:ext cx="1986026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6100" y="3000311"/>
              <a:ext cx="1023937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29525" y="3000311"/>
              <a:ext cx="1195387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5800" y="3371786"/>
              <a:ext cx="1928876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71725" y="3371786"/>
              <a:ext cx="1404874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33775" y="3371786"/>
              <a:ext cx="2005076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95900" y="3371786"/>
              <a:ext cx="1738376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1325" y="3371786"/>
              <a:ext cx="1176337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24775" y="3371786"/>
              <a:ext cx="1100137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5800" y="3733736"/>
              <a:ext cx="1395349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43100" y="3733736"/>
              <a:ext cx="1338199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43250" y="3733736"/>
              <a:ext cx="833437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838575" y="3733736"/>
              <a:ext cx="1195387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95850" y="3733736"/>
              <a:ext cx="2052701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810375" y="3733736"/>
              <a:ext cx="976312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48575" y="3733736"/>
              <a:ext cx="1176337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5800" y="4105211"/>
              <a:ext cx="1700276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05050" y="4105211"/>
              <a:ext cx="2024126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48150" y="4105211"/>
              <a:ext cx="995362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62550" y="4105211"/>
              <a:ext cx="1309624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91275" y="4105211"/>
              <a:ext cx="1281049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91425" y="4105211"/>
              <a:ext cx="1233487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5800" y="4467161"/>
              <a:ext cx="1604899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62150" y="4467161"/>
              <a:ext cx="623887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52650" y="4467161"/>
              <a:ext cx="576262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295525" y="4467161"/>
              <a:ext cx="547687" cy="700087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879792" y="1635823"/>
            <a:ext cx="7735570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AC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yang dihasilkan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rotor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exciter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disearahkan oleh diode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berputar pada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poros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penguatan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kutub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rotor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utama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melalui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penghantar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dipasang pada poros.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Kumparan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rotor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exciter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kumparan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rotor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 utama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semuanya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terdapat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satu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poros,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sebab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itu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diperlukan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lagi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sikat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(brush),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komutator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cincin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geser</a:t>
            </a:r>
            <a:r>
              <a:rPr sz="2400" spc="8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(lihat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8).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600" y="4362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43325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37433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47775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7600" y="12477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114675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600" y="31146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49555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600" y="24955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69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7600" y="18669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86964" y="5059616"/>
            <a:ext cx="437896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Rangkaian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penguatan</a:t>
            </a:r>
            <a:endParaRPr sz="2000">
              <a:latin typeface="Verdana"/>
              <a:cs typeface="Verdana"/>
            </a:endParaRPr>
          </a:p>
          <a:p>
            <a:pPr marL="344805" algn="ctr">
              <a:lnSpc>
                <a:spcPct val="100000"/>
              </a:lnSpc>
              <a:spcBef>
                <a:spcPts val="5"/>
              </a:spcBef>
            </a:pP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tanpa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sikat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626110" y="2303878"/>
          <a:ext cx="2255520" cy="631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"/>
                <a:gridCol w="1431925"/>
                <a:gridCol w="358139"/>
                <a:gridCol w="322580"/>
              </a:tblGrid>
              <a:tr h="15935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45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1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262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1295400" y="676275"/>
            <a:ext cx="6172200" cy="3714750"/>
            <a:chOff x="1295400" y="676275"/>
            <a:chExt cx="6172200" cy="3714750"/>
          </a:xfrm>
        </p:grpSpPr>
        <p:sp>
          <p:nvSpPr>
            <p:cNvPr id="21" name="object 21"/>
            <p:cNvSpPr/>
            <p:nvPr/>
          </p:nvSpPr>
          <p:spPr>
            <a:xfrm>
              <a:off x="1295400" y="676275"/>
              <a:ext cx="6172200" cy="3714750"/>
            </a:xfrm>
            <a:custGeom>
              <a:avLst/>
              <a:gdLst/>
              <a:ahLst/>
              <a:cxnLst/>
              <a:rect l="l" t="t" r="r" b="b"/>
              <a:pathLst>
                <a:path w="6172200" h="3714750">
                  <a:moveTo>
                    <a:pt x="6172200" y="0"/>
                  </a:moveTo>
                  <a:lnTo>
                    <a:pt x="0" y="0"/>
                  </a:lnTo>
                  <a:lnTo>
                    <a:pt x="0" y="3714750"/>
                  </a:lnTo>
                  <a:lnTo>
                    <a:pt x="6172200" y="3714750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55677" y="1821222"/>
              <a:ext cx="2711450" cy="1501775"/>
            </a:xfrm>
            <a:custGeom>
              <a:avLst/>
              <a:gdLst/>
              <a:ahLst/>
              <a:cxnLst/>
              <a:rect l="l" t="t" r="r" b="b"/>
              <a:pathLst>
                <a:path w="2711450" h="1501775">
                  <a:moveTo>
                    <a:pt x="715541" y="776574"/>
                  </a:moveTo>
                  <a:lnTo>
                    <a:pt x="745363" y="704945"/>
                  </a:lnTo>
                  <a:lnTo>
                    <a:pt x="805034" y="848178"/>
                  </a:lnTo>
                  <a:lnTo>
                    <a:pt x="864679" y="704945"/>
                  </a:lnTo>
                  <a:lnTo>
                    <a:pt x="924324" y="848178"/>
                  </a:lnTo>
                  <a:lnTo>
                    <a:pt x="983969" y="704945"/>
                  </a:lnTo>
                  <a:lnTo>
                    <a:pt x="1043615" y="848178"/>
                  </a:lnTo>
                  <a:lnTo>
                    <a:pt x="1073463" y="776574"/>
                  </a:lnTo>
                </a:path>
                <a:path w="2711450" h="1501775">
                  <a:moveTo>
                    <a:pt x="500797" y="776574"/>
                  </a:moveTo>
                  <a:lnTo>
                    <a:pt x="715541" y="776574"/>
                  </a:lnTo>
                </a:path>
                <a:path w="2711450" h="1501775">
                  <a:moveTo>
                    <a:pt x="500797" y="776574"/>
                  </a:moveTo>
                  <a:lnTo>
                    <a:pt x="357644" y="561713"/>
                  </a:lnTo>
                </a:path>
                <a:path w="2711450" h="1501775">
                  <a:moveTo>
                    <a:pt x="500797" y="776574"/>
                  </a:moveTo>
                  <a:lnTo>
                    <a:pt x="357644" y="991436"/>
                  </a:lnTo>
                </a:path>
                <a:path w="2711450" h="1501775">
                  <a:moveTo>
                    <a:pt x="104568" y="1244652"/>
                  </a:moveTo>
                  <a:lnTo>
                    <a:pt x="75048" y="1172897"/>
                  </a:lnTo>
                  <a:lnTo>
                    <a:pt x="218455" y="1231994"/>
                  </a:lnTo>
                  <a:lnTo>
                    <a:pt x="159415" y="1088483"/>
                  </a:lnTo>
                  <a:lnTo>
                    <a:pt x="302822" y="1147580"/>
                  </a:lnTo>
                  <a:lnTo>
                    <a:pt x="243757" y="1004095"/>
                  </a:lnTo>
                  <a:lnTo>
                    <a:pt x="387163" y="1063166"/>
                  </a:lnTo>
                  <a:lnTo>
                    <a:pt x="357644" y="991436"/>
                  </a:lnTo>
                </a:path>
                <a:path w="2711450" h="1501775">
                  <a:moveTo>
                    <a:pt x="357644" y="561713"/>
                  </a:moveTo>
                  <a:lnTo>
                    <a:pt x="285953" y="591249"/>
                  </a:lnTo>
                  <a:lnTo>
                    <a:pt x="344993" y="447763"/>
                  </a:lnTo>
                  <a:lnTo>
                    <a:pt x="201586" y="506835"/>
                  </a:lnTo>
                  <a:lnTo>
                    <a:pt x="260626" y="363349"/>
                  </a:lnTo>
                  <a:lnTo>
                    <a:pt x="117219" y="422447"/>
                  </a:lnTo>
                  <a:lnTo>
                    <a:pt x="176284" y="278961"/>
                  </a:lnTo>
                  <a:lnTo>
                    <a:pt x="104568" y="308497"/>
                  </a:lnTo>
                </a:path>
                <a:path w="2711450" h="1501775">
                  <a:moveTo>
                    <a:pt x="73508" y="308497"/>
                  </a:moveTo>
                  <a:lnTo>
                    <a:pt x="8434" y="212284"/>
                  </a:lnTo>
                  <a:lnTo>
                    <a:pt x="8434" y="75014"/>
                  </a:lnTo>
                  <a:lnTo>
                    <a:pt x="1207930" y="75014"/>
                  </a:lnTo>
                  <a:lnTo>
                    <a:pt x="1207930" y="642008"/>
                  </a:lnTo>
                </a:path>
                <a:path w="2711450" h="1501775">
                  <a:moveTo>
                    <a:pt x="104568" y="1249882"/>
                  </a:moveTo>
                  <a:lnTo>
                    <a:pt x="0" y="1352361"/>
                  </a:lnTo>
                  <a:lnTo>
                    <a:pt x="0" y="1501455"/>
                  </a:lnTo>
                  <a:lnTo>
                    <a:pt x="1207930" y="1501455"/>
                  </a:lnTo>
                  <a:lnTo>
                    <a:pt x="1207930" y="928499"/>
                  </a:lnTo>
                </a:path>
                <a:path w="2711450" h="1501775">
                  <a:moveTo>
                    <a:pt x="2639643" y="124561"/>
                  </a:moveTo>
                  <a:lnTo>
                    <a:pt x="2711106" y="154400"/>
                  </a:lnTo>
                  <a:lnTo>
                    <a:pt x="2567927" y="214078"/>
                  </a:lnTo>
                  <a:lnTo>
                    <a:pt x="2711106" y="273782"/>
                  </a:lnTo>
                  <a:lnTo>
                    <a:pt x="2567927" y="333460"/>
                  </a:lnTo>
                  <a:lnTo>
                    <a:pt x="2711106" y="393138"/>
                  </a:lnTo>
                  <a:lnTo>
                    <a:pt x="2567927" y="452816"/>
                  </a:lnTo>
                  <a:lnTo>
                    <a:pt x="2639643" y="482655"/>
                  </a:lnTo>
                </a:path>
                <a:path w="2711450" h="1501775">
                  <a:moveTo>
                    <a:pt x="2639643" y="1107559"/>
                  </a:moveTo>
                  <a:lnTo>
                    <a:pt x="2711106" y="1137398"/>
                  </a:lnTo>
                  <a:lnTo>
                    <a:pt x="2567927" y="1197076"/>
                  </a:lnTo>
                  <a:lnTo>
                    <a:pt x="2711106" y="1256780"/>
                  </a:lnTo>
                  <a:lnTo>
                    <a:pt x="2567927" y="1316433"/>
                  </a:lnTo>
                  <a:lnTo>
                    <a:pt x="2711106" y="1376111"/>
                  </a:lnTo>
                  <a:lnTo>
                    <a:pt x="2567927" y="1435814"/>
                  </a:lnTo>
                  <a:lnTo>
                    <a:pt x="2639643" y="1465653"/>
                  </a:lnTo>
                </a:path>
                <a:path w="2711450" h="1501775">
                  <a:moveTo>
                    <a:pt x="2639643" y="124561"/>
                  </a:moveTo>
                  <a:lnTo>
                    <a:pt x="2639643" y="0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43806" y="1731023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5">
                  <a:moveTo>
                    <a:pt x="51514" y="0"/>
                  </a:moveTo>
                  <a:lnTo>
                    <a:pt x="0" y="103085"/>
                  </a:lnTo>
                  <a:lnTo>
                    <a:pt x="103028" y="103085"/>
                  </a:lnTo>
                  <a:lnTo>
                    <a:pt x="515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95320" y="3286876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60865"/>
                  </a:moveTo>
                  <a:lnTo>
                    <a:pt x="0" y="0"/>
                  </a:lnTo>
                </a:path>
                <a:path h="208279">
                  <a:moveTo>
                    <a:pt x="0" y="207686"/>
                  </a:moveTo>
                  <a:lnTo>
                    <a:pt x="0" y="154653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43806" y="3351330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4">
                  <a:moveTo>
                    <a:pt x="51514" y="0"/>
                  </a:moveTo>
                  <a:lnTo>
                    <a:pt x="0" y="103085"/>
                  </a:lnTo>
                  <a:lnTo>
                    <a:pt x="103028" y="103085"/>
                  </a:lnTo>
                  <a:lnTo>
                    <a:pt x="515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81426" y="1821222"/>
              <a:ext cx="143510" cy="1466215"/>
            </a:xfrm>
            <a:custGeom>
              <a:avLst/>
              <a:gdLst/>
              <a:ahLst/>
              <a:cxnLst/>
              <a:rect l="l" t="t" r="r" b="b"/>
              <a:pathLst>
                <a:path w="143510" h="1466214">
                  <a:moveTo>
                    <a:pt x="71715" y="124561"/>
                  </a:moveTo>
                  <a:lnTo>
                    <a:pt x="143178" y="154400"/>
                  </a:lnTo>
                  <a:lnTo>
                    <a:pt x="0" y="214078"/>
                  </a:lnTo>
                  <a:lnTo>
                    <a:pt x="143178" y="273782"/>
                  </a:lnTo>
                  <a:lnTo>
                    <a:pt x="0" y="333460"/>
                  </a:lnTo>
                  <a:lnTo>
                    <a:pt x="143178" y="393138"/>
                  </a:lnTo>
                  <a:lnTo>
                    <a:pt x="0" y="452816"/>
                  </a:lnTo>
                  <a:lnTo>
                    <a:pt x="71715" y="482655"/>
                  </a:lnTo>
                </a:path>
                <a:path w="143510" h="1466214">
                  <a:moveTo>
                    <a:pt x="71715" y="1107559"/>
                  </a:moveTo>
                  <a:lnTo>
                    <a:pt x="143178" y="1137398"/>
                  </a:lnTo>
                  <a:lnTo>
                    <a:pt x="0" y="1197076"/>
                  </a:lnTo>
                  <a:lnTo>
                    <a:pt x="143178" y="1256780"/>
                  </a:lnTo>
                  <a:lnTo>
                    <a:pt x="0" y="1316433"/>
                  </a:lnTo>
                  <a:lnTo>
                    <a:pt x="143178" y="1376111"/>
                  </a:lnTo>
                  <a:lnTo>
                    <a:pt x="0" y="1435814"/>
                  </a:lnTo>
                  <a:lnTo>
                    <a:pt x="71715" y="1465653"/>
                  </a:lnTo>
                </a:path>
                <a:path w="143510" h="1466214">
                  <a:moveTo>
                    <a:pt x="71715" y="124561"/>
                  </a:moveTo>
                  <a:lnTo>
                    <a:pt x="71715" y="0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01627" y="1731023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5">
                  <a:moveTo>
                    <a:pt x="51514" y="0"/>
                  </a:moveTo>
                  <a:lnTo>
                    <a:pt x="0" y="103085"/>
                  </a:lnTo>
                  <a:lnTo>
                    <a:pt x="103028" y="103085"/>
                  </a:lnTo>
                  <a:lnTo>
                    <a:pt x="515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53142" y="3286876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60865"/>
                  </a:moveTo>
                  <a:lnTo>
                    <a:pt x="0" y="0"/>
                  </a:lnTo>
                </a:path>
                <a:path h="208279">
                  <a:moveTo>
                    <a:pt x="0" y="207686"/>
                  </a:moveTo>
                  <a:lnTo>
                    <a:pt x="0" y="154653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01627" y="3351330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4">
                  <a:moveTo>
                    <a:pt x="51514" y="0"/>
                  </a:moveTo>
                  <a:lnTo>
                    <a:pt x="0" y="103085"/>
                  </a:lnTo>
                  <a:lnTo>
                    <a:pt x="103028" y="103085"/>
                  </a:lnTo>
                  <a:lnTo>
                    <a:pt x="515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03641" y="1824760"/>
              <a:ext cx="143510" cy="1466215"/>
            </a:xfrm>
            <a:custGeom>
              <a:avLst/>
              <a:gdLst/>
              <a:ahLst/>
              <a:cxnLst/>
              <a:rect l="l" t="t" r="r" b="b"/>
              <a:pathLst>
                <a:path w="143510" h="1466214">
                  <a:moveTo>
                    <a:pt x="71715" y="124611"/>
                  </a:moveTo>
                  <a:lnTo>
                    <a:pt x="143178" y="154450"/>
                  </a:lnTo>
                  <a:lnTo>
                    <a:pt x="0" y="214129"/>
                  </a:lnTo>
                  <a:lnTo>
                    <a:pt x="143178" y="273832"/>
                  </a:lnTo>
                  <a:lnTo>
                    <a:pt x="0" y="333485"/>
                  </a:lnTo>
                  <a:lnTo>
                    <a:pt x="143178" y="393189"/>
                  </a:lnTo>
                  <a:lnTo>
                    <a:pt x="0" y="452867"/>
                  </a:lnTo>
                  <a:lnTo>
                    <a:pt x="71715" y="482706"/>
                  </a:lnTo>
                </a:path>
                <a:path w="143510" h="1466214">
                  <a:moveTo>
                    <a:pt x="71715" y="1107584"/>
                  </a:moveTo>
                  <a:lnTo>
                    <a:pt x="143178" y="1137423"/>
                  </a:lnTo>
                  <a:lnTo>
                    <a:pt x="0" y="1197127"/>
                  </a:lnTo>
                  <a:lnTo>
                    <a:pt x="143178" y="1256805"/>
                  </a:lnTo>
                  <a:lnTo>
                    <a:pt x="0" y="1316483"/>
                  </a:lnTo>
                  <a:lnTo>
                    <a:pt x="143178" y="1376161"/>
                  </a:lnTo>
                  <a:lnTo>
                    <a:pt x="0" y="1435840"/>
                  </a:lnTo>
                  <a:lnTo>
                    <a:pt x="71715" y="1465704"/>
                  </a:lnTo>
                </a:path>
                <a:path w="143510" h="1466214">
                  <a:moveTo>
                    <a:pt x="71715" y="124611"/>
                  </a:moveTo>
                  <a:lnTo>
                    <a:pt x="71715" y="0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23843" y="1734560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5">
                  <a:moveTo>
                    <a:pt x="51514" y="0"/>
                  </a:moveTo>
                  <a:lnTo>
                    <a:pt x="0" y="103085"/>
                  </a:lnTo>
                  <a:lnTo>
                    <a:pt x="103028" y="103085"/>
                  </a:lnTo>
                  <a:lnTo>
                    <a:pt x="515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75357" y="3290464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60865"/>
                  </a:moveTo>
                  <a:lnTo>
                    <a:pt x="0" y="0"/>
                  </a:lnTo>
                </a:path>
                <a:path h="208279">
                  <a:moveTo>
                    <a:pt x="0" y="207686"/>
                  </a:moveTo>
                  <a:lnTo>
                    <a:pt x="0" y="154653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23843" y="3354918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4">
                  <a:moveTo>
                    <a:pt x="51514" y="0"/>
                  </a:moveTo>
                  <a:lnTo>
                    <a:pt x="0" y="103085"/>
                  </a:lnTo>
                  <a:lnTo>
                    <a:pt x="103028" y="103085"/>
                  </a:lnTo>
                  <a:lnTo>
                    <a:pt x="515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29868" y="1388921"/>
              <a:ext cx="6084570" cy="2506980"/>
            </a:xfrm>
            <a:custGeom>
              <a:avLst/>
              <a:gdLst/>
              <a:ahLst/>
              <a:cxnLst/>
              <a:rect l="l" t="t" r="r" b="b"/>
              <a:pathLst>
                <a:path w="6084570" h="2506979">
                  <a:moveTo>
                    <a:pt x="5082094" y="1110136"/>
                  </a:moveTo>
                  <a:lnTo>
                    <a:pt x="5153809" y="1139975"/>
                  </a:lnTo>
                  <a:lnTo>
                    <a:pt x="5010630" y="1199653"/>
                  </a:lnTo>
                  <a:lnTo>
                    <a:pt x="5153809" y="1259357"/>
                  </a:lnTo>
                  <a:lnTo>
                    <a:pt x="5010630" y="1319010"/>
                  </a:lnTo>
                  <a:lnTo>
                    <a:pt x="5153809" y="1378713"/>
                  </a:lnTo>
                  <a:lnTo>
                    <a:pt x="5010630" y="1438392"/>
                  </a:lnTo>
                  <a:lnTo>
                    <a:pt x="5082094" y="1468231"/>
                  </a:lnTo>
                </a:path>
                <a:path w="6084570" h="2506979">
                  <a:moveTo>
                    <a:pt x="5082094" y="1110136"/>
                  </a:moveTo>
                  <a:lnTo>
                    <a:pt x="5082094" y="268830"/>
                  </a:lnTo>
                </a:path>
                <a:path w="6084570" h="2506979">
                  <a:moveTo>
                    <a:pt x="5082094" y="1468231"/>
                  </a:moveTo>
                  <a:lnTo>
                    <a:pt x="5082094" y="2112816"/>
                  </a:lnTo>
                </a:path>
                <a:path w="6084570" h="2506979">
                  <a:moveTo>
                    <a:pt x="3865451" y="268830"/>
                  </a:moveTo>
                  <a:lnTo>
                    <a:pt x="5082094" y="268830"/>
                  </a:lnTo>
                </a:path>
                <a:path w="6084570" h="2506979">
                  <a:moveTo>
                    <a:pt x="3865451" y="2112816"/>
                  </a:moveTo>
                  <a:lnTo>
                    <a:pt x="5082094" y="2112816"/>
                  </a:lnTo>
                </a:path>
                <a:path w="6084570" h="2506979">
                  <a:moveTo>
                    <a:pt x="5875512" y="2506713"/>
                  </a:moveTo>
                  <a:lnTo>
                    <a:pt x="5838023" y="2486520"/>
                  </a:lnTo>
                  <a:lnTo>
                    <a:pt x="5814207" y="2451714"/>
                  </a:lnTo>
                  <a:lnTo>
                    <a:pt x="5791538" y="2401057"/>
                  </a:lnTo>
                  <a:lnTo>
                    <a:pt x="5770192" y="2335597"/>
                  </a:lnTo>
                  <a:lnTo>
                    <a:pt x="5760070" y="2297643"/>
                  </a:lnTo>
                  <a:lnTo>
                    <a:pt x="5750346" y="2256382"/>
                  </a:lnTo>
                  <a:lnTo>
                    <a:pt x="5741039" y="2211945"/>
                  </a:lnTo>
                  <a:lnTo>
                    <a:pt x="5732174" y="2164463"/>
                  </a:lnTo>
                  <a:lnTo>
                    <a:pt x="5723772" y="2114066"/>
                  </a:lnTo>
                  <a:lnTo>
                    <a:pt x="5715854" y="2060886"/>
                  </a:lnTo>
                  <a:lnTo>
                    <a:pt x="5708444" y="2005055"/>
                  </a:lnTo>
                  <a:lnTo>
                    <a:pt x="5701562" y="1946702"/>
                  </a:lnTo>
                  <a:lnTo>
                    <a:pt x="5695231" y="1885960"/>
                  </a:lnTo>
                  <a:lnTo>
                    <a:pt x="5689473" y="1822959"/>
                  </a:lnTo>
                  <a:lnTo>
                    <a:pt x="5684310" y="1757830"/>
                  </a:lnTo>
                  <a:lnTo>
                    <a:pt x="5679764" y="1690705"/>
                  </a:lnTo>
                  <a:lnTo>
                    <a:pt x="5675857" y="1621714"/>
                  </a:lnTo>
                  <a:lnTo>
                    <a:pt x="5672611" y="1550990"/>
                  </a:lnTo>
                  <a:lnTo>
                    <a:pt x="5670048" y="1478661"/>
                  </a:lnTo>
                  <a:lnTo>
                    <a:pt x="5668190" y="1404861"/>
                  </a:lnTo>
                  <a:lnTo>
                    <a:pt x="5667059" y="1329720"/>
                  </a:lnTo>
                  <a:lnTo>
                    <a:pt x="5666678" y="1253369"/>
                  </a:lnTo>
                  <a:lnTo>
                    <a:pt x="5667059" y="1177018"/>
                  </a:lnTo>
                  <a:lnTo>
                    <a:pt x="5668190" y="1101876"/>
                  </a:lnTo>
                  <a:lnTo>
                    <a:pt x="5670048" y="1028075"/>
                  </a:lnTo>
                  <a:lnTo>
                    <a:pt x="5672611" y="955747"/>
                  </a:lnTo>
                  <a:lnTo>
                    <a:pt x="5675857" y="885021"/>
                  </a:lnTo>
                  <a:lnTo>
                    <a:pt x="5679764" y="816030"/>
                  </a:lnTo>
                  <a:lnTo>
                    <a:pt x="5684310" y="748904"/>
                  </a:lnTo>
                  <a:lnTo>
                    <a:pt x="5689473" y="683774"/>
                  </a:lnTo>
                  <a:lnTo>
                    <a:pt x="5695231" y="620772"/>
                  </a:lnTo>
                  <a:lnTo>
                    <a:pt x="5701562" y="560028"/>
                  </a:lnTo>
                  <a:lnTo>
                    <a:pt x="5708444" y="501674"/>
                  </a:lnTo>
                  <a:lnTo>
                    <a:pt x="5715854" y="445841"/>
                  </a:lnTo>
                  <a:lnTo>
                    <a:pt x="5723772" y="392660"/>
                  </a:lnTo>
                  <a:lnTo>
                    <a:pt x="5732174" y="342262"/>
                  </a:lnTo>
                  <a:lnTo>
                    <a:pt x="5741039" y="294778"/>
                  </a:lnTo>
                  <a:lnTo>
                    <a:pt x="5750346" y="250339"/>
                  </a:lnTo>
                  <a:lnTo>
                    <a:pt x="5760070" y="209077"/>
                  </a:lnTo>
                  <a:lnTo>
                    <a:pt x="5770192" y="171122"/>
                  </a:lnTo>
                  <a:lnTo>
                    <a:pt x="5791538" y="105660"/>
                  </a:lnTo>
                  <a:lnTo>
                    <a:pt x="5814207" y="55000"/>
                  </a:lnTo>
                  <a:lnTo>
                    <a:pt x="5838023" y="20193"/>
                  </a:lnTo>
                  <a:lnTo>
                    <a:pt x="5875512" y="0"/>
                  </a:lnTo>
                  <a:lnTo>
                    <a:pt x="5888240" y="2287"/>
                  </a:lnTo>
                  <a:lnTo>
                    <a:pt x="5900766" y="9062"/>
                  </a:lnTo>
                  <a:lnTo>
                    <a:pt x="5936910" y="55000"/>
                  </a:lnTo>
                  <a:lnTo>
                    <a:pt x="5959593" y="105660"/>
                  </a:lnTo>
                  <a:lnTo>
                    <a:pt x="5980944" y="171122"/>
                  </a:lnTo>
                  <a:lnTo>
                    <a:pt x="5991064" y="209077"/>
                  </a:lnTo>
                  <a:lnTo>
                    <a:pt x="6000786" y="250339"/>
                  </a:lnTo>
                  <a:lnTo>
                    <a:pt x="6010088" y="294778"/>
                  </a:lnTo>
                  <a:lnTo>
                    <a:pt x="6018947" y="342262"/>
                  </a:lnTo>
                  <a:lnTo>
                    <a:pt x="6027343" y="392660"/>
                  </a:lnTo>
                  <a:lnTo>
                    <a:pt x="6035252" y="445841"/>
                  </a:lnTo>
                  <a:lnTo>
                    <a:pt x="6042654" y="501674"/>
                  </a:lnTo>
                  <a:lnTo>
                    <a:pt x="6049527" y="560028"/>
                  </a:lnTo>
                  <a:lnTo>
                    <a:pt x="6055849" y="620772"/>
                  </a:lnTo>
                  <a:lnTo>
                    <a:pt x="6061597" y="683774"/>
                  </a:lnTo>
                  <a:lnTo>
                    <a:pt x="6066751" y="748904"/>
                  </a:lnTo>
                  <a:lnTo>
                    <a:pt x="6071288" y="816030"/>
                  </a:lnTo>
                  <a:lnTo>
                    <a:pt x="6075187" y="885021"/>
                  </a:lnTo>
                  <a:lnTo>
                    <a:pt x="6078426" y="955747"/>
                  </a:lnTo>
                  <a:lnTo>
                    <a:pt x="6080983" y="1028075"/>
                  </a:lnTo>
                  <a:lnTo>
                    <a:pt x="6082837" y="1101876"/>
                  </a:lnTo>
                  <a:lnTo>
                    <a:pt x="6083965" y="1177018"/>
                  </a:lnTo>
                  <a:lnTo>
                    <a:pt x="6084346" y="1253369"/>
                  </a:lnTo>
                  <a:lnTo>
                    <a:pt x="6083965" y="1329720"/>
                  </a:lnTo>
                  <a:lnTo>
                    <a:pt x="6082837" y="1404861"/>
                  </a:lnTo>
                  <a:lnTo>
                    <a:pt x="6080983" y="1478661"/>
                  </a:lnTo>
                  <a:lnTo>
                    <a:pt x="6078426" y="1550990"/>
                  </a:lnTo>
                  <a:lnTo>
                    <a:pt x="6075187" y="1621714"/>
                  </a:lnTo>
                  <a:lnTo>
                    <a:pt x="6071288" y="1690705"/>
                  </a:lnTo>
                  <a:lnTo>
                    <a:pt x="6066751" y="1757830"/>
                  </a:lnTo>
                  <a:lnTo>
                    <a:pt x="6061597" y="1822959"/>
                  </a:lnTo>
                  <a:lnTo>
                    <a:pt x="6055849" y="1885960"/>
                  </a:lnTo>
                  <a:lnTo>
                    <a:pt x="6049527" y="1946702"/>
                  </a:lnTo>
                  <a:lnTo>
                    <a:pt x="6042654" y="2005055"/>
                  </a:lnTo>
                  <a:lnTo>
                    <a:pt x="6035252" y="2060886"/>
                  </a:lnTo>
                  <a:lnTo>
                    <a:pt x="6027343" y="2114066"/>
                  </a:lnTo>
                  <a:lnTo>
                    <a:pt x="6018947" y="2164463"/>
                  </a:lnTo>
                  <a:lnTo>
                    <a:pt x="6010088" y="2211945"/>
                  </a:lnTo>
                  <a:lnTo>
                    <a:pt x="6000786" y="2256382"/>
                  </a:lnTo>
                  <a:lnTo>
                    <a:pt x="5991064" y="2297643"/>
                  </a:lnTo>
                  <a:lnTo>
                    <a:pt x="5980944" y="2335597"/>
                  </a:lnTo>
                  <a:lnTo>
                    <a:pt x="5959593" y="2401057"/>
                  </a:lnTo>
                  <a:lnTo>
                    <a:pt x="5936910" y="2451714"/>
                  </a:lnTo>
                  <a:lnTo>
                    <a:pt x="5913067" y="2486520"/>
                  </a:lnTo>
                  <a:lnTo>
                    <a:pt x="5888240" y="2504426"/>
                  </a:lnTo>
                  <a:lnTo>
                    <a:pt x="5875512" y="2506713"/>
                  </a:lnTo>
                  <a:close/>
                </a:path>
                <a:path w="6084570" h="2506979">
                  <a:moveTo>
                    <a:pt x="5875512" y="0"/>
                  </a:moveTo>
                  <a:lnTo>
                    <a:pt x="357896" y="0"/>
                  </a:lnTo>
                </a:path>
                <a:path w="6084570" h="2506979">
                  <a:moveTo>
                    <a:pt x="5875512" y="2506713"/>
                  </a:moveTo>
                  <a:lnTo>
                    <a:pt x="357896" y="2506713"/>
                  </a:lnTo>
                </a:path>
                <a:path w="6084570" h="2506979">
                  <a:moveTo>
                    <a:pt x="393704" y="0"/>
                  </a:moveTo>
                  <a:lnTo>
                    <a:pt x="349347" y="7641"/>
                  </a:lnTo>
                  <a:lnTo>
                    <a:pt x="306432" y="30017"/>
                  </a:lnTo>
                  <a:lnTo>
                    <a:pt x="265224" y="66305"/>
                  </a:lnTo>
                  <a:lnTo>
                    <a:pt x="225989" y="115683"/>
                  </a:lnTo>
                  <a:lnTo>
                    <a:pt x="188992" y="177328"/>
                  </a:lnTo>
                  <a:lnTo>
                    <a:pt x="171416" y="212494"/>
                  </a:lnTo>
                  <a:lnTo>
                    <a:pt x="154499" y="250418"/>
                  </a:lnTo>
                  <a:lnTo>
                    <a:pt x="138275" y="290998"/>
                  </a:lnTo>
                  <a:lnTo>
                    <a:pt x="122777" y="334131"/>
                  </a:lnTo>
                  <a:lnTo>
                    <a:pt x="108038" y="379714"/>
                  </a:lnTo>
                  <a:lnTo>
                    <a:pt x="94091" y="427644"/>
                  </a:lnTo>
                  <a:lnTo>
                    <a:pt x="80970" y="477819"/>
                  </a:lnTo>
                  <a:lnTo>
                    <a:pt x="68707" y="530135"/>
                  </a:lnTo>
                  <a:lnTo>
                    <a:pt x="57337" y="584490"/>
                  </a:lnTo>
                  <a:lnTo>
                    <a:pt x="46891" y="640782"/>
                  </a:lnTo>
                  <a:lnTo>
                    <a:pt x="37404" y="698906"/>
                  </a:lnTo>
                  <a:lnTo>
                    <a:pt x="28909" y="758762"/>
                  </a:lnTo>
                  <a:lnTo>
                    <a:pt x="21438" y="820244"/>
                  </a:lnTo>
                  <a:lnTo>
                    <a:pt x="15026" y="883252"/>
                  </a:lnTo>
                  <a:lnTo>
                    <a:pt x="9705" y="947682"/>
                  </a:lnTo>
                  <a:lnTo>
                    <a:pt x="5509" y="1013431"/>
                  </a:lnTo>
                  <a:lnTo>
                    <a:pt x="2470" y="1080397"/>
                  </a:lnTo>
                  <a:lnTo>
                    <a:pt x="623" y="1148476"/>
                  </a:lnTo>
                  <a:lnTo>
                    <a:pt x="0" y="1217567"/>
                  </a:lnTo>
                  <a:lnTo>
                    <a:pt x="582" y="1288298"/>
                  </a:lnTo>
                  <a:lnTo>
                    <a:pt x="2310" y="1358032"/>
                  </a:lnTo>
                  <a:lnTo>
                    <a:pt x="5152" y="1426672"/>
                  </a:lnTo>
                  <a:lnTo>
                    <a:pt x="9080" y="1494117"/>
                  </a:lnTo>
                  <a:lnTo>
                    <a:pt x="14063" y="1560271"/>
                  </a:lnTo>
                  <a:lnTo>
                    <a:pt x="20070" y="1625034"/>
                  </a:lnTo>
                  <a:lnTo>
                    <a:pt x="27073" y="1688310"/>
                  </a:lnTo>
                  <a:lnTo>
                    <a:pt x="35040" y="1749998"/>
                  </a:lnTo>
                  <a:lnTo>
                    <a:pt x="43943" y="1810001"/>
                  </a:lnTo>
                  <a:lnTo>
                    <a:pt x="53750" y="1868221"/>
                  </a:lnTo>
                  <a:lnTo>
                    <a:pt x="64433" y="1924559"/>
                  </a:lnTo>
                  <a:lnTo>
                    <a:pt x="75960" y="1978917"/>
                  </a:lnTo>
                  <a:lnTo>
                    <a:pt x="88302" y="2031197"/>
                  </a:lnTo>
                  <a:lnTo>
                    <a:pt x="101429" y="2081300"/>
                  </a:lnTo>
                  <a:lnTo>
                    <a:pt x="115311" y="2129128"/>
                  </a:lnTo>
                  <a:lnTo>
                    <a:pt x="129917" y="2174584"/>
                  </a:lnTo>
                  <a:lnTo>
                    <a:pt x="145218" y="2217567"/>
                  </a:lnTo>
                  <a:lnTo>
                    <a:pt x="161185" y="2257981"/>
                  </a:lnTo>
                  <a:lnTo>
                    <a:pt x="177785" y="2295726"/>
                  </a:lnTo>
                  <a:lnTo>
                    <a:pt x="194991" y="2330705"/>
                  </a:lnTo>
                  <a:lnTo>
                    <a:pt x="231096" y="2391971"/>
                  </a:lnTo>
                  <a:lnTo>
                    <a:pt x="269260" y="2440991"/>
                  </a:lnTo>
                  <a:lnTo>
                    <a:pt x="309243" y="2476979"/>
                  </a:lnTo>
                  <a:lnTo>
                    <a:pt x="350804" y="2499148"/>
                  </a:lnTo>
                  <a:lnTo>
                    <a:pt x="393704" y="2506713"/>
                  </a:lnTo>
                </a:path>
                <a:path w="6084570" h="2506979">
                  <a:moveTo>
                    <a:pt x="1037908" y="0"/>
                  </a:moveTo>
                  <a:lnTo>
                    <a:pt x="993556" y="7641"/>
                  </a:lnTo>
                  <a:lnTo>
                    <a:pt x="950645" y="30017"/>
                  </a:lnTo>
                  <a:lnTo>
                    <a:pt x="909440" y="66305"/>
                  </a:lnTo>
                  <a:lnTo>
                    <a:pt x="870207" y="115683"/>
                  </a:lnTo>
                  <a:lnTo>
                    <a:pt x="833213" y="177328"/>
                  </a:lnTo>
                  <a:lnTo>
                    <a:pt x="815638" y="212494"/>
                  </a:lnTo>
                  <a:lnTo>
                    <a:pt x="798722" y="250418"/>
                  </a:lnTo>
                  <a:lnTo>
                    <a:pt x="782499" y="290998"/>
                  </a:lnTo>
                  <a:lnTo>
                    <a:pt x="767002" y="334131"/>
                  </a:lnTo>
                  <a:lnTo>
                    <a:pt x="752264" y="379714"/>
                  </a:lnTo>
                  <a:lnTo>
                    <a:pt x="738317" y="427644"/>
                  </a:lnTo>
                  <a:lnTo>
                    <a:pt x="725197" y="477819"/>
                  </a:lnTo>
                  <a:lnTo>
                    <a:pt x="712935" y="530135"/>
                  </a:lnTo>
                  <a:lnTo>
                    <a:pt x="701564" y="584490"/>
                  </a:lnTo>
                  <a:lnTo>
                    <a:pt x="691119" y="640782"/>
                  </a:lnTo>
                  <a:lnTo>
                    <a:pt x="681633" y="698906"/>
                  </a:lnTo>
                  <a:lnTo>
                    <a:pt x="673138" y="758762"/>
                  </a:lnTo>
                  <a:lnTo>
                    <a:pt x="665667" y="820244"/>
                  </a:lnTo>
                  <a:lnTo>
                    <a:pt x="659255" y="883252"/>
                  </a:lnTo>
                  <a:lnTo>
                    <a:pt x="653934" y="947682"/>
                  </a:lnTo>
                  <a:lnTo>
                    <a:pt x="649738" y="1013431"/>
                  </a:lnTo>
                  <a:lnTo>
                    <a:pt x="646700" y="1080397"/>
                  </a:lnTo>
                  <a:lnTo>
                    <a:pt x="644852" y="1148476"/>
                  </a:lnTo>
                  <a:lnTo>
                    <a:pt x="644229" y="1217567"/>
                  </a:lnTo>
                  <a:lnTo>
                    <a:pt x="644811" y="1288298"/>
                  </a:lnTo>
                  <a:lnTo>
                    <a:pt x="646539" y="1358033"/>
                  </a:lnTo>
                  <a:lnTo>
                    <a:pt x="649382" y="1426672"/>
                  </a:lnTo>
                  <a:lnTo>
                    <a:pt x="653309" y="1494117"/>
                  </a:lnTo>
                  <a:lnTo>
                    <a:pt x="658292" y="1560271"/>
                  </a:lnTo>
                  <a:lnTo>
                    <a:pt x="664299" y="1625034"/>
                  </a:lnTo>
                  <a:lnTo>
                    <a:pt x="671302" y="1688310"/>
                  </a:lnTo>
                  <a:lnTo>
                    <a:pt x="679269" y="1749998"/>
                  </a:lnTo>
                  <a:lnTo>
                    <a:pt x="688171" y="1810001"/>
                  </a:lnTo>
                  <a:lnTo>
                    <a:pt x="697978" y="1868221"/>
                  </a:lnTo>
                  <a:lnTo>
                    <a:pt x="708660" y="1924559"/>
                  </a:lnTo>
                  <a:lnTo>
                    <a:pt x="720187" y="1978917"/>
                  </a:lnTo>
                  <a:lnTo>
                    <a:pt x="732528" y="2031197"/>
                  </a:lnTo>
                  <a:lnTo>
                    <a:pt x="745655" y="2081300"/>
                  </a:lnTo>
                  <a:lnTo>
                    <a:pt x="759536" y="2129129"/>
                  </a:lnTo>
                  <a:lnTo>
                    <a:pt x="774142" y="2174584"/>
                  </a:lnTo>
                  <a:lnTo>
                    <a:pt x="789442" y="2217567"/>
                  </a:lnTo>
                  <a:lnTo>
                    <a:pt x="805407" y="2257981"/>
                  </a:lnTo>
                  <a:lnTo>
                    <a:pt x="822007" y="2295726"/>
                  </a:lnTo>
                  <a:lnTo>
                    <a:pt x="839212" y="2330705"/>
                  </a:lnTo>
                  <a:lnTo>
                    <a:pt x="875315" y="2391971"/>
                  </a:lnTo>
                  <a:lnTo>
                    <a:pt x="913476" y="2440991"/>
                  </a:lnTo>
                  <a:lnTo>
                    <a:pt x="953455" y="2476979"/>
                  </a:lnTo>
                  <a:lnTo>
                    <a:pt x="995013" y="2499148"/>
                  </a:lnTo>
                  <a:lnTo>
                    <a:pt x="1037908" y="2506713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25038" y="715265"/>
            <a:ext cx="1631314" cy="5105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4925" marR="5080" indent="-22860">
              <a:lnSpc>
                <a:spcPts val="1910"/>
              </a:lnSpc>
              <a:spcBef>
                <a:spcPts val="160"/>
              </a:spcBef>
            </a:pPr>
            <a:r>
              <a:rPr sz="1600" spc="-10" dirty="0">
                <a:latin typeface="Arial MT"/>
                <a:cs typeface="Arial MT"/>
              </a:rPr>
              <a:t>Kumparan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Medan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Generator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Utama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74118" y="790305"/>
            <a:ext cx="141795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latin typeface="Arial MT"/>
                <a:cs typeface="Arial MT"/>
              </a:rPr>
              <a:t>Rotary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Rectifier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80596" y="4067045"/>
            <a:ext cx="120459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5" dirty="0">
                <a:latin typeface="Arial MT"/>
                <a:cs typeface="Arial MT"/>
              </a:rPr>
              <a:t>Silikon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Diode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27295" y="4067045"/>
            <a:ext cx="1631314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latin typeface="Arial MT"/>
                <a:cs typeface="Arial MT"/>
              </a:rPr>
              <a:t>Kumparan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Exciter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80565" y="1046063"/>
            <a:ext cx="3191510" cy="3032125"/>
            <a:chOff x="3080565" y="1046063"/>
            <a:chExt cx="3191510" cy="3032125"/>
          </a:xfrm>
        </p:grpSpPr>
        <p:sp>
          <p:nvSpPr>
            <p:cNvPr id="40" name="object 40"/>
            <p:cNvSpPr/>
            <p:nvPr/>
          </p:nvSpPr>
          <p:spPr>
            <a:xfrm>
              <a:off x="3083596" y="1049094"/>
              <a:ext cx="3185795" cy="3025775"/>
            </a:xfrm>
            <a:custGeom>
              <a:avLst/>
              <a:gdLst/>
              <a:ahLst/>
              <a:cxnLst/>
              <a:rect l="l" t="t" r="r" b="b"/>
              <a:pathLst>
                <a:path w="3185795" h="3025775">
                  <a:moveTo>
                    <a:pt x="2290509" y="751915"/>
                  </a:moveTo>
                  <a:lnTo>
                    <a:pt x="1539009" y="0"/>
                  </a:lnTo>
                </a:path>
                <a:path w="3185795" h="3025775">
                  <a:moveTo>
                    <a:pt x="3185440" y="1628998"/>
                  </a:moveTo>
                  <a:lnTo>
                    <a:pt x="3077866" y="1628998"/>
                  </a:lnTo>
                  <a:lnTo>
                    <a:pt x="3077866" y="196569"/>
                  </a:lnTo>
                </a:path>
                <a:path w="3185795" h="3025775">
                  <a:moveTo>
                    <a:pt x="2863224" y="2416816"/>
                  </a:moveTo>
                  <a:lnTo>
                    <a:pt x="3185440" y="3025600"/>
                  </a:lnTo>
                </a:path>
                <a:path w="3185795" h="3025775">
                  <a:moveTo>
                    <a:pt x="0" y="1628998"/>
                  </a:moveTo>
                  <a:lnTo>
                    <a:pt x="0" y="3025600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19565" y="1729507"/>
              <a:ext cx="828675" cy="1611630"/>
            </a:xfrm>
            <a:custGeom>
              <a:avLst/>
              <a:gdLst/>
              <a:ahLst/>
              <a:cxnLst/>
              <a:rect l="l" t="t" r="r" b="b"/>
              <a:pathLst>
                <a:path w="828675" h="1611629">
                  <a:moveTo>
                    <a:pt x="0" y="1611362"/>
                  </a:moveTo>
                  <a:lnTo>
                    <a:pt x="143178" y="1611362"/>
                  </a:lnTo>
                </a:path>
                <a:path w="828675" h="1611629">
                  <a:moveTo>
                    <a:pt x="360093" y="1611362"/>
                  </a:moveTo>
                  <a:lnTo>
                    <a:pt x="503272" y="1611362"/>
                  </a:lnTo>
                </a:path>
                <a:path w="828675" h="1611629">
                  <a:moveTo>
                    <a:pt x="685087" y="1611362"/>
                  </a:moveTo>
                  <a:lnTo>
                    <a:pt x="828266" y="1611362"/>
                  </a:lnTo>
                </a:path>
                <a:path w="828675" h="1611629">
                  <a:moveTo>
                    <a:pt x="379285" y="0"/>
                  </a:moveTo>
                  <a:lnTo>
                    <a:pt x="486606" y="0"/>
                  </a:lnTo>
                </a:path>
                <a:path w="828675" h="1611629">
                  <a:moveTo>
                    <a:pt x="694177" y="0"/>
                  </a:moveTo>
                  <a:lnTo>
                    <a:pt x="815892" y="0"/>
                  </a:lnTo>
                </a:path>
                <a:path w="828675" h="1611629">
                  <a:moveTo>
                    <a:pt x="24746" y="0"/>
                  </a:moveTo>
                  <a:lnTo>
                    <a:pt x="120704" y="0"/>
                  </a:lnTo>
                </a:path>
              </a:pathLst>
            </a:custGeom>
            <a:ln w="18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95321" y="1657751"/>
              <a:ext cx="680085" cy="76835"/>
            </a:xfrm>
            <a:custGeom>
              <a:avLst/>
              <a:gdLst/>
              <a:ahLst/>
              <a:cxnLst/>
              <a:rect l="l" t="t" r="r" b="b"/>
              <a:pathLst>
                <a:path w="680085" h="76835">
                  <a:moveTo>
                    <a:pt x="0" y="0"/>
                  </a:moveTo>
                  <a:lnTo>
                    <a:pt x="0" y="73271"/>
                  </a:lnTo>
                </a:path>
                <a:path w="680085" h="76835">
                  <a:moveTo>
                    <a:pt x="357821" y="73271"/>
                  </a:moveTo>
                  <a:lnTo>
                    <a:pt x="357821" y="0"/>
                  </a:lnTo>
                </a:path>
                <a:path w="680085" h="76835">
                  <a:moveTo>
                    <a:pt x="680036" y="76808"/>
                  </a:moveTo>
                  <a:lnTo>
                    <a:pt x="680036" y="0"/>
                  </a:lnTo>
                </a:path>
              </a:pathLst>
            </a:custGeom>
            <a:ln w="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336"/>
            <a:ext cx="3786251" cy="125253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53714" y="305371"/>
            <a:ext cx="30638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15" dirty="0">
                <a:solidFill>
                  <a:srgbClr val="FFFF00"/>
                </a:solidFill>
                <a:latin typeface="Arial MT"/>
                <a:cs typeface="Arial MT"/>
              </a:rPr>
              <a:t>Keuntungan</a:t>
            </a:r>
            <a:endParaRPr sz="4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314386"/>
            <a:ext cx="9144000" cy="1938655"/>
            <a:chOff x="0" y="1314386"/>
            <a:chExt cx="9144000" cy="193865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14386"/>
              <a:ext cx="5148326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0" y="1752536"/>
              <a:ext cx="842962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" y="1752536"/>
              <a:ext cx="7186676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50" y="2190686"/>
              <a:ext cx="623887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250" y="2190686"/>
              <a:ext cx="547687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100" y="2190686"/>
              <a:ext cx="2576576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14675" y="2190686"/>
              <a:ext cx="1719326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2475" y="2190686"/>
              <a:ext cx="1119187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200" y="2190686"/>
              <a:ext cx="1738376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77050" y="2190686"/>
              <a:ext cx="1490599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6250" y="2190686"/>
              <a:ext cx="1047750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0100" y="2552636"/>
              <a:ext cx="2052701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3650" y="2552636"/>
              <a:ext cx="1176337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90900" y="2552636"/>
              <a:ext cx="1833626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05375" y="2552636"/>
              <a:ext cx="1166812" cy="70008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8739" y="1334844"/>
            <a:ext cx="8990330" cy="17037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Keuntungan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Sistem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tanpa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sikat</a:t>
            </a:r>
            <a:endParaRPr sz="2400">
              <a:latin typeface="Verdana"/>
              <a:cs typeface="Verdana"/>
            </a:endParaRPr>
          </a:p>
          <a:p>
            <a:pPr marL="927735" indent="-514984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Kecepatan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tinggi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pada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waktu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berputar</a:t>
            </a:r>
            <a:endParaRPr sz="2400">
              <a:latin typeface="Verdana"/>
              <a:cs typeface="Verdana"/>
            </a:endParaRPr>
          </a:p>
          <a:p>
            <a:pPr marL="927735" indent="-514984">
              <a:lnSpc>
                <a:spcPts val="2870"/>
              </a:lnSpc>
              <a:spcBef>
                <a:spcPts val="575"/>
              </a:spcBef>
              <a:buAutoNum type="arabicPeriod"/>
              <a:tabLst>
                <a:tab pos="927735" algn="l"/>
                <a:tab pos="928369" algn="l"/>
                <a:tab pos="3244850" algn="l"/>
                <a:tab pos="4693920" algn="l"/>
                <a:tab pos="5542280" algn="l"/>
                <a:tab pos="7011034" algn="l"/>
                <a:tab pos="823150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ya	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	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u	kej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ep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endParaRPr sz="2400">
              <a:latin typeface="Verdana"/>
              <a:cs typeface="Verdana"/>
            </a:endParaRPr>
          </a:p>
          <a:p>
            <a:pPr marL="927735">
              <a:lnSpc>
                <a:spcPts val="2870"/>
              </a:lnSpc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penguatan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memakai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sikat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2900" y="2990786"/>
            <a:ext cx="5281930" cy="700405"/>
            <a:chOff x="342900" y="2990786"/>
            <a:chExt cx="5281930" cy="700405"/>
          </a:xfrm>
        </p:grpSpPr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2900" y="2990786"/>
              <a:ext cx="623887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2990786"/>
              <a:ext cx="547687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0100" y="2990786"/>
              <a:ext cx="1262062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09775" y="2990786"/>
              <a:ext cx="1404874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62325" y="2990786"/>
              <a:ext cx="1195387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05325" y="2990786"/>
              <a:ext cx="1119187" cy="70008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36575" y="3085528"/>
            <a:ext cx="4880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0845" algn="l"/>
                <a:tab pos="3034665" algn="l"/>
                <a:tab pos="4178935" algn="l"/>
              </a:tabLst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3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	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deb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u	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572125" y="2990786"/>
            <a:ext cx="3571875" cy="700405"/>
            <a:chOff x="5572125" y="2990786"/>
            <a:chExt cx="3571875" cy="700405"/>
          </a:xfrm>
        </p:grpSpPr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2125" y="2990786"/>
              <a:ext cx="1481074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00875" y="2990786"/>
              <a:ext cx="1319149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67700" y="2990786"/>
              <a:ext cx="876300" cy="70008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7201534" y="3085528"/>
            <a:ext cx="1867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0160" algn="l"/>
              </a:tabLst>
            </a:pP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00100" y="3362261"/>
            <a:ext cx="5872480" cy="700405"/>
            <a:chOff x="800100" y="3362261"/>
            <a:chExt cx="5872480" cy="700405"/>
          </a:xfrm>
        </p:grpSpPr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0100" y="3362261"/>
              <a:ext cx="2262251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43300" y="3362261"/>
              <a:ext cx="1947926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95925" y="3362261"/>
              <a:ext cx="1176337" cy="70008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694934" y="3085528"/>
            <a:ext cx="1139190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686550" y="3362261"/>
            <a:ext cx="2457450" cy="700087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6886575" y="3456940"/>
            <a:ext cx="218376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menyebabkan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00100" y="3724211"/>
            <a:ext cx="4234180" cy="700405"/>
            <a:chOff x="800100" y="3724211"/>
            <a:chExt cx="4234180" cy="700405"/>
          </a:xfrm>
        </p:grpSpPr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0100" y="3724211"/>
              <a:ext cx="1814576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95525" y="3724211"/>
              <a:ext cx="1671701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57600" y="3724211"/>
              <a:ext cx="1376299" cy="700087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94092" y="3456940"/>
            <a:ext cx="4281170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5"/>
              </a:spcBef>
              <a:tabLst>
                <a:tab pos="2758440" algn="l"/>
              </a:tabLst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mengurangi	gangguan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870"/>
              </a:lnSpc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turunnya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tahanan</a:t>
            </a:r>
            <a:r>
              <a:rPr sz="240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isolasi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42900" y="4162361"/>
            <a:ext cx="8801100" cy="700405"/>
            <a:chOff x="342900" y="4162361"/>
            <a:chExt cx="8801100" cy="700405"/>
          </a:xfrm>
        </p:grpSpPr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2900" y="4162361"/>
              <a:ext cx="623887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162361"/>
              <a:ext cx="547687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0100" y="4162361"/>
              <a:ext cx="2367026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00400" y="4162361"/>
              <a:ext cx="1681226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14900" y="4162361"/>
              <a:ext cx="1404874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53175" y="4162361"/>
              <a:ext cx="1357249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53350" y="4162361"/>
              <a:ext cx="1390650" cy="700087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36575" y="4258627"/>
            <a:ext cx="8527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2740" algn="l"/>
                <a:tab pos="4589145" algn="l"/>
                <a:tab pos="6028690" algn="l"/>
                <a:tab pos="7430134" algn="l"/>
              </a:tabLst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4.</a:t>
            </a:r>
            <a:r>
              <a:rPr sz="2400" spc="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Memperkecil	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tahanan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shunt,	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saklar	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utama,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00100" y="4533963"/>
            <a:ext cx="8343900" cy="1062355"/>
            <a:chOff x="800100" y="4533963"/>
            <a:chExt cx="8343900" cy="1062355"/>
          </a:xfrm>
        </p:grpSpPr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0100" y="4533963"/>
              <a:ext cx="2052701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28900" y="4533963"/>
              <a:ext cx="1309624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981450" y="4533963"/>
              <a:ext cx="1928876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53125" y="4533963"/>
              <a:ext cx="1004887" cy="7000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00875" y="4533963"/>
              <a:ext cx="2143125" cy="7000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00100" y="4895850"/>
              <a:ext cx="2052701" cy="7000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647950" y="4895850"/>
              <a:ext cx="1357249" cy="7000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800475" y="4895850"/>
              <a:ext cx="2195576" cy="7000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91200" y="4895850"/>
              <a:ext cx="1423924" cy="7000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010400" y="4895850"/>
              <a:ext cx="1481074" cy="7000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86750" y="4895850"/>
              <a:ext cx="857250" cy="700087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5990590" y="4630737"/>
            <a:ext cx="3088005" cy="7543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61925">
              <a:lnSpc>
                <a:spcPts val="2850"/>
              </a:lnSpc>
              <a:spcBef>
                <a:spcPts val="220"/>
              </a:spcBef>
              <a:tabLst>
                <a:tab pos="1223010" algn="l"/>
                <a:tab pos="2510155" algn="l"/>
              </a:tabLst>
            </a:pP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dan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mengurangi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	</a:t>
            </a:r>
            <a:r>
              <a:rPr sz="2400" spc="-7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ex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er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800100" y="5257800"/>
            <a:ext cx="3005455" cy="700405"/>
            <a:chOff x="800100" y="5257800"/>
            <a:chExt cx="3005455" cy="700405"/>
          </a:xfrm>
        </p:grpSpPr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0100" y="5257800"/>
              <a:ext cx="1928876" cy="7000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00300" y="5257800"/>
              <a:ext cx="1404874" cy="700087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994092" y="4630737"/>
            <a:ext cx="4789805" cy="11169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ts val="2850"/>
              </a:lnSpc>
              <a:spcBef>
                <a:spcPts val="22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penguatan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generator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kebutuhan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kawat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penghantar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utama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42900" y="780986"/>
            <a:ext cx="8348980" cy="2233930"/>
            <a:chOff x="342900" y="780986"/>
            <a:chExt cx="8348980" cy="223393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780986"/>
              <a:ext cx="2595626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1219136"/>
              <a:ext cx="7891526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0" y="1581086"/>
              <a:ext cx="7377176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" y="1952561"/>
              <a:ext cx="2062226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8875" y="1952561"/>
              <a:ext cx="576262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1750" y="1952561"/>
              <a:ext cx="5710301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100" y="2314511"/>
              <a:ext cx="1986026" cy="70008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42900" y="3190811"/>
            <a:ext cx="8482330" cy="1871980"/>
            <a:chOff x="342900" y="3190811"/>
            <a:chExt cx="8482330" cy="187198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00" y="3190811"/>
              <a:ext cx="4576826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100" y="3628961"/>
              <a:ext cx="1271524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0225" y="3628961"/>
              <a:ext cx="2043176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71875" y="3628961"/>
              <a:ext cx="1262062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2475" y="3628961"/>
              <a:ext cx="1490599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81675" y="3628961"/>
              <a:ext cx="1281049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1325" y="3628961"/>
              <a:ext cx="2033651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0100" y="4000436"/>
              <a:ext cx="995362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0675" y="4000436"/>
              <a:ext cx="1309624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95575" y="4000436"/>
              <a:ext cx="1281049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71900" y="4000436"/>
              <a:ext cx="1204912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72025" y="4000436"/>
              <a:ext cx="1214437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81675" y="4000436"/>
              <a:ext cx="2052701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29525" y="4000436"/>
              <a:ext cx="1195387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0100" y="4362386"/>
              <a:ext cx="1509649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76425" y="4362386"/>
              <a:ext cx="547687" cy="70008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36575" y="799580"/>
            <a:ext cx="8072120" cy="40513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21640" indent="-409575">
              <a:lnSpc>
                <a:spcPct val="100000"/>
              </a:lnSpc>
              <a:spcBef>
                <a:spcPts val="675"/>
              </a:spcBef>
              <a:buAutoNum type="arabicPeriod" startAt="5"/>
              <a:tabLst>
                <a:tab pos="422275" algn="l"/>
              </a:tabLst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Keamanan:</a:t>
            </a:r>
            <a:endParaRPr sz="2400">
              <a:latin typeface="Verdana"/>
              <a:cs typeface="Verdana"/>
            </a:endParaRPr>
          </a:p>
          <a:p>
            <a:pPr marL="469900" marR="236854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Keamanan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bertambah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kelangsungan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(operasi mesin) terjamin,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karena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tidak perlu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mengganti-ganti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sikat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lagi pada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waktu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mesin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berbeban.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Verdana"/>
              <a:cs typeface="Verdana"/>
            </a:endParaRPr>
          </a:p>
          <a:p>
            <a:pPr marL="421640" indent="-409575" algn="just">
              <a:lnSpc>
                <a:spcPct val="100000"/>
              </a:lnSpc>
              <a:buAutoNum type="arabicPeriod" startAt="6"/>
              <a:tabLst>
                <a:tab pos="42227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Biaya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perawatan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rendah</a:t>
            </a:r>
            <a:endParaRPr sz="2400">
              <a:latin typeface="Verdana"/>
              <a:cs typeface="Verdana"/>
            </a:endParaRPr>
          </a:p>
          <a:p>
            <a:pPr marL="469900" marR="5080" algn="just">
              <a:lnSpc>
                <a:spcPct val="100400"/>
              </a:lnSpc>
              <a:spcBef>
                <a:spcPts val="56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Biaya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perawatan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turun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karena sikat,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komutator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dan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cincin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geser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perlu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perawatan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yang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khusus.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8550" y="0"/>
            <a:ext cx="1900301" cy="104292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88815" y="0"/>
            <a:ext cx="11722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>
                <a:solidFill>
                  <a:srgbClr val="FFFF00"/>
                </a:solidFill>
                <a:latin typeface="Arial MT"/>
                <a:cs typeface="Arial MT"/>
              </a:rPr>
              <a:t>AVR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3625" y="542861"/>
            <a:ext cx="4491101" cy="70008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529839" y="632142"/>
            <a:ext cx="4086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CEBFF"/>
                </a:solidFill>
                <a:latin typeface="Arial MT"/>
                <a:cs typeface="Arial MT"/>
              </a:rPr>
              <a:t>(Automatic</a:t>
            </a:r>
            <a:r>
              <a:rPr sz="2400" spc="65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CCEBFF"/>
                </a:solidFill>
                <a:latin typeface="Arial MT"/>
                <a:cs typeface="Arial MT"/>
              </a:rPr>
              <a:t>Voltage</a:t>
            </a:r>
            <a:r>
              <a:rPr sz="2400" spc="160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CCEBFF"/>
                </a:solidFill>
                <a:latin typeface="Arial MT"/>
                <a:cs typeface="Arial MT"/>
              </a:rPr>
              <a:t>Regulator)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" y="1276286"/>
            <a:ext cx="1033462" cy="70008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36575" y="1368170"/>
            <a:ext cx="61722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40" dirty="0">
                <a:solidFill>
                  <a:srgbClr val="FFFFFF"/>
                </a:solidFill>
                <a:latin typeface="Verdana"/>
                <a:cs typeface="Verdana"/>
              </a:rPr>
              <a:t>III.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57300" y="1276286"/>
            <a:ext cx="7567930" cy="1100455"/>
            <a:chOff x="1257300" y="1276286"/>
            <a:chExt cx="7567930" cy="110045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300" y="1276286"/>
              <a:ext cx="6996176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300" y="1676336"/>
              <a:ext cx="757237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9725" y="1733486"/>
              <a:ext cx="7215251" cy="60483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451863" y="1333654"/>
            <a:ext cx="7106920" cy="8274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Pengaturan</a:t>
            </a:r>
            <a:r>
              <a:rPr sz="2400" b="1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r>
              <a:rPr sz="2400" b="1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Otomatis</a:t>
            </a:r>
            <a:r>
              <a:rPr sz="24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(AVR)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*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Menurut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cara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kerja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Automatic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Voltage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Regulator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57350" y="2028761"/>
            <a:ext cx="5481955" cy="1252855"/>
            <a:chOff x="1657350" y="2028761"/>
            <a:chExt cx="5481955" cy="125285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7350" y="2028761"/>
              <a:ext cx="3500501" cy="5857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09800" y="2362136"/>
              <a:ext cx="4929251" cy="5857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9800" y="2695511"/>
              <a:ext cx="4929251" cy="58578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295400" y="3371786"/>
            <a:ext cx="6815455" cy="2805430"/>
            <a:chOff x="1295400" y="3371786"/>
            <a:chExt cx="6815455" cy="2805430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5400" y="3371786"/>
              <a:ext cx="538162" cy="5857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2100" y="3371786"/>
              <a:ext cx="4586351" cy="5857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09800" y="3705161"/>
              <a:ext cx="471487" cy="5857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9825" y="3705161"/>
              <a:ext cx="5700776" cy="5857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76500" y="3981386"/>
              <a:ext cx="3348101" cy="5857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09800" y="4314761"/>
              <a:ext cx="471487" cy="5857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9825" y="4314761"/>
              <a:ext cx="3900551" cy="5857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09800" y="4648263"/>
              <a:ext cx="471487" cy="5857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9825" y="4648263"/>
              <a:ext cx="5700776" cy="585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76500" y="4924488"/>
              <a:ext cx="2195576" cy="5857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09800" y="5257800"/>
              <a:ext cx="471487" cy="5857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09825" y="5257800"/>
              <a:ext cx="3405251" cy="5857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09800" y="5591175"/>
              <a:ext cx="471487" cy="5857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09825" y="5591175"/>
              <a:ext cx="3329051" cy="58578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451863" y="2077783"/>
            <a:ext cx="6409690" cy="3926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325"/>
              </a:spcBef>
            </a:pP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bagi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menjadi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yaitu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1261110" indent="-334010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1261745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Jenis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kontinyu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(Continuous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duty)</a:t>
            </a:r>
            <a:endParaRPr sz="2000">
              <a:latin typeface="Verdana"/>
              <a:cs typeface="Verdana"/>
            </a:endParaRPr>
          </a:p>
          <a:p>
            <a:pPr marL="1270000" indent="-342900">
              <a:lnSpc>
                <a:spcPct val="100000"/>
              </a:lnSpc>
              <a:spcBef>
                <a:spcPts val="225"/>
              </a:spcBef>
              <a:buAutoNum type="alphaLcPeriod"/>
              <a:tabLst>
                <a:tab pos="1270635" algn="l"/>
              </a:tabLst>
            </a:pP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y)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Verdana"/>
              <a:cs typeface="Verdana"/>
            </a:endParaRPr>
          </a:p>
          <a:p>
            <a:pPr marL="279400" indent="-267335">
              <a:lnSpc>
                <a:spcPct val="100000"/>
              </a:lnSpc>
              <a:buFont typeface="Verdana"/>
              <a:buChar char="*"/>
              <a:tabLst>
                <a:tab pos="280035" algn="l"/>
              </a:tabLst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Sedang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fungsi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AVR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1195070" marR="5080" lvl="1" indent="-267335">
              <a:lnSpc>
                <a:spcPts val="2180"/>
              </a:lnSpc>
              <a:spcBef>
                <a:spcPts val="484"/>
              </a:spcBef>
              <a:buChar char="-"/>
              <a:tabLst>
                <a:tab pos="1128395" algn="l"/>
              </a:tabLst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Dipakai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mengatur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batas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variasi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kecil</a:t>
            </a:r>
            <a:endParaRPr sz="2000">
              <a:latin typeface="Verdana"/>
              <a:cs typeface="Verdana"/>
            </a:endParaRPr>
          </a:p>
          <a:p>
            <a:pPr marL="1127760" lvl="1" indent="-200660">
              <a:lnSpc>
                <a:spcPct val="100000"/>
              </a:lnSpc>
              <a:spcBef>
                <a:spcPts val="190"/>
              </a:spcBef>
              <a:buChar char="-"/>
              <a:tabLst>
                <a:tab pos="1128395" algn="l"/>
              </a:tabLst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harga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tertentu</a:t>
            </a:r>
            <a:endParaRPr sz="2000">
              <a:latin typeface="Verdana"/>
              <a:cs typeface="Verdana"/>
            </a:endParaRPr>
          </a:p>
          <a:p>
            <a:pPr marL="1195070" marR="5080" lvl="1" indent="-267335">
              <a:lnSpc>
                <a:spcPts val="2180"/>
              </a:lnSpc>
              <a:spcBef>
                <a:spcPts val="484"/>
              </a:spcBef>
              <a:buChar char="-"/>
              <a:tabLst>
                <a:tab pos="1128395" algn="l"/>
              </a:tabLst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Dipakai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mengatur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batas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tertentu</a:t>
            </a:r>
            <a:endParaRPr sz="2000">
              <a:latin typeface="Verdana"/>
              <a:cs typeface="Verdana"/>
            </a:endParaRPr>
          </a:p>
          <a:p>
            <a:pPr marL="1127760" lvl="1" indent="-200660">
              <a:lnSpc>
                <a:spcPct val="100000"/>
              </a:lnSpc>
              <a:spcBef>
                <a:spcPts val="190"/>
              </a:spcBef>
              <a:buChar char="-"/>
              <a:tabLst>
                <a:tab pos="1128395" algn="l"/>
              </a:tabLst>
            </a:pP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Batas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toleransi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tertentu</a:t>
            </a:r>
            <a:endParaRPr sz="2000">
              <a:latin typeface="Verdana"/>
              <a:cs typeface="Verdana"/>
            </a:endParaRPr>
          </a:p>
          <a:p>
            <a:pPr marL="1127760" lvl="1" indent="-200660">
              <a:lnSpc>
                <a:spcPct val="100000"/>
              </a:lnSpc>
              <a:spcBef>
                <a:spcPts val="229"/>
              </a:spcBef>
              <a:buChar char="-"/>
              <a:tabLst>
                <a:tab pos="1128395" algn="l"/>
              </a:tabLst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Menstabilkan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050" y="447611"/>
            <a:ext cx="4548251" cy="93821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67939" y="572769"/>
            <a:ext cx="40106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>
                <a:solidFill>
                  <a:srgbClr val="CCEBFF"/>
                </a:solidFill>
                <a:latin typeface="Arial MT"/>
                <a:cs typeface="Arial MT"/>
              </a:rPr>
              <a:t>P</a:t>
            </a:r>
            <a:r>
              <a:rPr sz="3200" spc="-15" dirty="0">
                <a:solidFill>
                  <a:srgbClr val="CCEBFF"/>
                </a:solidFill>
                <a:latin typeface="Arial MT"/>
                <a:cs typeface="Arial MT"/>
              </a:rPr>
              <a:t>r</a:t>
            </a:r>
            <a:r>
              <a:rPr sz="3200" spc="35" dirty="0">
                <a:solidFill>
                  <a:srgbClr val="CCEBFF"/>
                </a:solidFill>
                <a:latin typeface="Arial MT"/>
                <a:cs typeface="Arial MT"/>
              </a:rPr>
              <a:t>i</a:t>
            </a:r>
            <a:r>
              <a:rPr sz="3200" spc="15" dirty="0">
                <a:solidFill>
                  <a:srgbClr val="CCEBFF"/>
                </a:solidFill>
                <a:latin typeface="Arial MT"/>
                <a:cs typeface="Arial MT"/>
              </a:rPr>
              <a:t>n</a:t>
            </a:r>
            <a:r>
              <a:rPr sz="3200" spc="50" dirty="0">
                <a:solidFill>
                  <a:srgbClr val="CCEBFF"/>
                </a:solidFill>
                <a:latin typeface="Arial MT"/>
                <a:cs typeface="Arial MT"/>
              </a:rPr>
              <a:t>s</a:t>
            </a:r>
            <a:r>
              <a:rPr sz="3200" spc="35" dirty="0">
                <a:solidFill>
                  <a:srgbClr val="CCEBFF"/>
                </a:solidFill>
                <a:latin typeface="Arial MT"/>
                <a:cs typeface="Arial MT"/>
              </a:rPr>
              <a:t>i</a:t>
            </a:r>
            <a:r>
              <a:rPr sz="3200" spc="15" dirty="0">
                <a:solidFill>
                  <a:srgbClr val="CCEBFF"/>
                </a:solidFill>
                <a:latin typeface="Arial MT"/>
                <a:cs typeface="Arial MT"/>
              </a:rPr>
              <a:t>p</a:t>
            </a:r>
            <a:r>
              <a:rPr sz="3200" spc="-204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3200" spc="50" dirty="0">
                <a:solidFill>
                  <a:srgbClr val="CCEBFF"/>
                </a:solidFill>
                <a:latin typeface="Arial MT"/>
                <a:cs typeface="Arial MT"/>
              </a:rPr>
              <a:t>k</a:t>
            </a:r>
            <a:r>
              <a:rPr sz="3200" spc="15" dirty="0">
                <a:solidFill>
                  <a:srgbClr val="CCEBFF"/>
                </a:solidFill>
                <a:latin typeface="Arial MT"/>
                <a:cs typeface="Arial MT"/>
              </a:rPr>
              <a:t>e</a:t>
            </a:r>
            <a:r>
              <a:rPr sz="3200" spc="-15" dirty="0">
                <a:solidFill>
                  <a:srgbClr val="CCEBFF"/>
                </a:solidFill>
                <a:latin typeface="Arial MT"/>
                <a:cs typeface="Arial MT"/>
              </a:rPr>
              <a:t>r</a:t>
            </a:r>
            <a:r>
              <a:rPr sz="3200" spc="35" dirty="0">
                <a:solidFill>
                  <a:srgbClr val="CCEBFF"/>
                </a:solidFill>
                <a:latin typeface="Arial MT"/>
                <a:cs typeface="Arial MT"/>
              </a:rPr>
              <a:t>j</a:t>
            </a:r>
            <a:r>
              <a:rPr sz="3200" spc="15" dirty="0">
                <a:solidFill>
                  <a:srgbClr val="CCEBFF"/>
                </a:solidFill>
                <a:latin typeface="Arial MT"/>
                <a:cs typeface="Arial MT"/>
              </a:rPr>
              <a:t>a</a:t>
            </a:r>
            <a:r>
              <a:rPr sz="3200" spc="-130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CCEBFF"/>
                </a:solidFill>
                <a:latin typeface="Arial MT"/>
                <a:cs typeface="Arial MT"/>
              </a:rPr>
              <a:t>d</a:t>
            </a:r>
            <a:r>
              <a:rPr sz="3200" spc="20" dirty="0">
                <a:solidFill>
                  <a:srgbClr val="CCEBFF"/>
                </a:solidFill>
                <a:latin typeface="Arial MT"/>
                <a:cs typeface="Arial MT"/>
              </a:rPr>
              <a:t>a</a:t>
            </a:r>
            <a:r>
              <a:rPr sz="3200" spc="-15" dirty="0">
                <a:solidFill>
                  <a:srgbClr val="CCEBFF"/>
                </a:solidFill>
                <a:latin typeface="Arial MT"/>
                <a:cs typeface="Arial MT"/>
              </a:rPr>
              <a:t>r</a:t>
            </a:r>
            <a:r>
              <a:rPr sz="3200" spc="5" dirty="0">
                <a:solidFill>
                  <a:srgbClr val="CCEBFF"/>
                </a:solidFill>
                <a:latin typeface="Arial MT"/>
                <a:cs typeface="Arial MT"/>
              </a:rPr>
              <a:t>i</a:t>
            </a:r>
            <a:r>
              <a:rPr sz="3200" spc="-30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3200" spc="35" dirty="0">
                <a:solidFill>
                  <a:srgbClr val="CCEBFF"/>
                </a:solidFill>
                <a:latin typeface="Arial MT"/>
                <a:cs typeface="Arial MT"/>
              </a:rPr>
              <a:t>AV</a:t>
            </a:r>
            <a:r>
              <a:rPr sz="3200" spc="20" dirty="0">
                <a:solidFill>
                  <a:srgbClr val="CCEBFF"/>
                </a:solidFill>
                <a:latin typeface="Arial MT"/>
                <a:cs typeface="Arial MT"/>
              </a:rPr>
              <a:t>R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7200" y="1323911"/>
            <a:ext cx="7872730" cy="1500505"/>
            <a:chOff x="457200" y="1323911"/>
            <a:chExt cx="7872730" cy="150050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323911"/>
              <a:ext cx="7872476" cy="585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628711"/>
              <a:ext cx="7520051" cy="585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1933511"/>
              <a:ext cx="7662926" cy="585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2238311"/>
              <a:ext cx="4910201" cy="58578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7200" y="2971736"/>
            <a:ext cx="7406005" cy="1195705"/>
            <a:chOff x="457200" y="2971736"/>
            <a:chExt cx="7406005" cy="119570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971736"/>
              <a:ext cx="7405751" cy="5857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3276536"/>
              <a:ext cx="7158101" cy="5857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3581336"/>
              <a:ext cx="4910201" cy="58578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57200" y="4314761"/>
            <a:ext cx="8358505" cy="1805305"/>
            <a:chOff x="457200" y="4314761"/>
            <a:chExt cx="8358505" cy="180530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" y="4314761"/>
              <a:ext cx="8358251" cy="5857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" y="4619561"/>
              <a:ext cx="7777226" cy="5857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200" y="4924488"/>
              <a:ext cx="7767701" cy="5857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200" y="5229224"/>
              <a:ext cx="7948676" cy="5857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200" y="5534024"/>
              <a:ext cx="1566799" cy="585787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3815" marR="499745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Mengatur</a:t>
            </a:r>
            <a:r>
              <a:rPr spc="-150" dirty="0"/>
              <a:t> </a:t>
            </a:r>
            <a:r>
              <a:rPr spc="15" dirty="0"/>
              <a:t>arus</a:t>
            </a:r>
            <a:r>
              <a:rPr spc="-110" dirty="0"/>
              <a:t> </a:t>
            </a:r>
            <a:r>
              <a:rPr spc="10" dirty="0"/>
              <a:t>penguatan</a:t>
            </a:r>
            <a:r>
              <a:rPr spc="-100" dirty="0"/>
              <a:t> </a:t>
            </a:r>
            <a:r>
              <a:rPr spc="5" dirty="0"/>
              <a:t>(excitacy)</a:t>
            </a:r>
            <a:r>
              <a:rPr spc="-125" dirty="0"/>
              <a:t> </a:t>
            </a:r>
            <a:r>
              <a:rPr spc="15" dirty="0"/>
              <a:t>pada</a:t>
            </a:r>
            <a:r>
              <a:rPr spc="-35" dirty="0"/>
              <a:t> </a:t>
            </a:r>
            <a:r>
              <a:rPr spc="10" dirty="0"/>
              <a:t>exciter.</a:t>
            </a:r>
            <a:r>
              <a:rPr spc="-160" dirty="0"/>
              <a:t> </a:t>
            </a:r>
            <a:r>
              <a:rPr spc="-5" dirty="0"/>
              <a:t>Apabila </a:t>
            </a:r>
            <a:r>
              <a:rPr spc="-690" dirty="0"/>
              <a:t> </a:t>
            </a:r>
            <a:r>
              <a:rPr spc="10" dirty="0"/>
              <a:t>tegangan output generator </a:t>
            </a:r>
            <a:r>
              <a:rPr spc="15" dirty="0"/>
              <a:t>di </a:t>
            </a:r>
            <a:r>
              <a:rPr spc="10" dirty="0"/>
              <a:t>bawah tegangan </a:t>
            </a:r>
            <a:r>
              <a:rPr spc="-5" dirty="0"/>
              <a:t>nominal </a:t>
            </a:r>
            <a:r>
              <a:rPr dirty="0"/>
              <a:t> </a:t>
            </a:r>
            <a:r>
              <a:rPr spc="10" dirty="0"/>
              <a:t>tegangan </a:t>
            </a:r>
            <a:r>
              <a:rPr spc="15" dirty="0"/>
              <a:t>generator, </a:t>
            </a:r>
            <a:r>
              <a:rPr spc="5" dirty="0"/>
              <a:t>maka </a:t>
            </a:r>
            <a:r>
              <a:rPr spc="-5" dirty="0"/>
              <a:t>AVR </a:t>
            </a:r>
            <a:r>
              <a:rPr spc="5" dirty="0"/>
              <a:t>akan </a:t>
            </a:r>
            <a:r>
              <a:rPr spc="10" dirty="0"/>
              <a:t>memperbesar </a:t>
            </a:r>
            <a:r>
              <a:rPr spc="15" dirty="0"/>
              <a:t>arus </a:t>
            </a:r>
            <a:r>
              <a:rPr spc="20" dirty="0"/>
              <a:t> </a:t>
            </a:r>
            <a:r>
              <a:rPr spc="25" dirty="0"/>
              <a:t>p</a:t>
            </a:r>
            <a:r>
              <a:rPr spc="15" dirty="0"/>
              <a:t>e</a:t>
            </a:r>
            <a:r>
              <a:rPr dirty="0"/>
              <a:t>n</a:t>
            </a:r>
            <a:r>
              <a:rPr spc="25" dirty="0"/>
              <a:t>g</a:t>
            </a:r>
            <a:r>
              <a:rPr spc="15" dirty="0"/>
              <a:t>u</a:t>
            </a:r>
            <a:r>
              <a:rPr spc="-10" dirty="0"/>
              <a:t>a</a:t>
            </a:r>
            <a:r>
              <a:rPr spc="30" dirty="0"/>
              <a:t>t</a:t>
            </a:r>
            <a:r>
              <a:rPr spc="-5" dirty="0"/>
              <a:t>a</a:t>
            </a:r>
            <a:r>
              <a:rPr spc="15" dirty="0"/>
              <a:t>n</a:t>
            </a:r>
            <a:r>
              <a:rPr spc="-185" dirty="0"/>
              <a:t> </a:t>
            </a:r>
            <a:r>
              <a:rPr spc="-15" dirty="0"/>
              <a:t>(</a:t>
            </a:r>
            <a:r>
              <a:rPr spc="15" dirty="0"/>
              <a:t>ex</a:t>
            </a:r>
            <a:r>
              <a:rPr dirty="0"/>
              <a:t>c</a:t>
            </a:r>
            <a:r>
              <a:rPr spc="-30" dirty="0"/>
              <a:t>i</a:t>
            </a:r>
            <a:r>
              <a:rPr spc="30" dirty="0"/>
              <a:t>t</a:t>
            </a:r>
            <a:r>
              <a:rPr spc="-5" dirty="0"/>
              <a:t>a</a:t>
            </a:r>
            <a:r>
              <a:rPr spc="10" dirty="0"/>
              <a:t>cy)</a:t>
            </a:r>
            <a:r>
              <a:rPr spc="-55" dirty="0"/>
              <a:t> </a:t>
            </a:r>
            <a:r>
              <a:rPr spc="25" dirty="0"/>
              <a:t>p</a:t>
            </a:r>
            <a:r>
              <a:rPr spc="-5" dirty="0"/>
              <a:t>a</a:t>
            </a:r>
            <a:r>
              <a:rPr spc="25" dirty="0"/>
              <a:t>d</a:t>
            </a:r>
            <a:r>
              <a:rPr spc="15" dirty="0"/>
              <a:t>a</a:t>
            </a:r>
            <a:r>
              <a:rPr spc="-45" dirty="0"/>
              <a:t> </a:t>
            </a:r>
            <a:r>
              <a:rPr spc="15" dirty="0"/>
              <a:t>ex</a:t>
            </a:r>
            <a:r>
              <a:rPr dirty="0"/>
              <a:t>c</a:t>
            </a:r>
            <a:r>
              <a:rPr spc="-30" dirty="0"/>
              <a:t>i</a:t>
            </a:r>
            <a:r>
              <a:rPr spc="30" dirty="0"/>
              <a:t>t</a:t>
            </a:r>
            <a:r>
              <a:rPr spc="15" dirty="0"/>
              <a:t>e</a:t>
            </a:r>
            <a:r>
              <a:rPr spc="35" dirty="0"/>
              <a:t>r</a:t>
            </a:r>
            <a:r>
              <a:rPr spc="10" dirty="0"/>
              <a:t>.</a:t>
            </a:r>
          </a:p>
          <a:p>
            <a:pPr marL="31115">
              <a:lnSpc>
                <a:spcPct val="100000"/>
              </a:lnSpc>
              <a:spcBef>
                <a:spcPts val="50"/>
              </a:spcBef>
            </a:pPr>
            <a:endParaRPr sz="2750"/>
          </a:p>
          <a:p>
            <a:pPr marL="43815" marR="950594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</a:rPr>
              <a:t>Apabila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tegangan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output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Generator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melebihi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tegangan </a:t>
            </a:r>
            <a:r>
              <a:rPr spc="-69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nominal </a:t>
            </a:r>
            <a:r>
              <a:rPr spc="10" dirty="0">
                <a:solidFill>
                  <a:srgbClr val="FFFFFF"/>
                </a:solidFill>
              </a:rPr>
              <a:t>generator </a:t>
            </a:r>
            <a:r>
              <a:rPr spc="5" dirty="0">
                <a:solidFill>
                  <a:srgbClr val="FFFFFF"/>
                </a:solidFill>
              </a:rPr>
              <a:t>maka </a:t>
            </a:r>
            <a:r>
              <a:rPr spc="-5" dirty="0">
                <a:solidFill>
                  <a:srgbClr val="FFFFFF"/>
                </a:solidFill>
              </a:rPr>
              <a:t>AVR </a:t>
            </a:r>
            <a:r>
              <a:rPr spc="5" dirty="0">
                <a:solidFill>
                  <a:srgbClr val="FFFFFF"/>
                </a:solidFill>
              </a:rPr>
              <a:t>akan </a:t>
            </a:r>
            <a:r>
              <a:rPr spc="15" dirty="0">
                <a:solidFill>
                  <a:srgbClr val="FFFFFF"/>
                </a:solidFill>
              </a:rPr>
              <a:t>mengurangi arus 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p</a:t>
            </a:r>
            <a:r>
              <a:rPr spc="15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n</a:t>
            </a:r>
            <a:r>
              <a:rPr spc="25" dirty="0">
                <a:solidFill>
                  <a:srgbClr val="FFFFFF"/>
                </a:solidFill>
              </a:rPr>
              <a:t>g</a:t>
            </a:r>
            <a:r>
              <a:rPr spc="15" dirty="0">
                <a:solidFill>
                  <a:srgbClr val="FFFFFF"/>
                </a:solidFill>
              </a:rPr>
              <a:t>u</a:t>
            </a:r>
            <a:r>
              <a:rPr spc="-10" dirty="0">
                <a:solidFill>
                  <a:srgbClr val="FFFFFF"/>
                </a:solidFill>
              </a:rPr>
              <a:t>a</a:t>
            </a:r>
            <a:r>
              <a:rPr spc="3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n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(</a:t>
            </a:r>
            <a:r>
              <a:rPr spc="15" dirty="0">
                <a:solidFill>
                  <a:srgbClr val="FFFFFF"/>
                </a:solidFill>
              </a:rPr>
              <a:t>ex</a:t>
            </a:r>
            <a:r>
              <a:rPr dirty="0">
                <a:solidFill>
                  <a:srgbClr val="FFFFFF"/>
                </a:solidFill>
              </a:rPr>
              <a:t>c</a:t>
            </a:r>
            <a:r>
              <a:rPr spc="-3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10" dirty="0">
                <a:solidFill>
                  <a:srgbClr val="FFFFFF"/>
                </a:solidFill>
              </a:rPr>
              <a:t>cy)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p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25" dirty="0">
                <a:solidFill>
                  <a:srgbClr val="FFFFFF"/>
                </a:solidFill>
              </a:rPr>
              <a:t>d</a:t>
            </a:r>
            <a:r>
              <a:rPr spc="15" dirty="0">
                <a:solidFill>
                  <a:srgbClr val="FFFFFF"/>
                </a:solidFill>
              </a:rPr>
              <a:t>a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ex</a:t>
            </a:r>
            <a:r>
              <a:rPr dirty="0">
                <a:solidFill>
                  <a:srgbClr val="FFFFFF"/>
                </a:solidFill>
              </a:rPr>
              <a:t>c</a:t>
            </a:r>
            <a:r>
              <a:rPr spc="-3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t</a:t>
            </a:r>
            <a:r>
              <a:rPr spc="15" dirty="0">
                <a:solidFill>
                  <a:srgbClr val="FFFFFF"/>
                </a:solidFill>
              </a:rPr>
              <a:t>e</a:t>
            </a:r>
            <a:r>
              <a:rPr spc="35" dirty="0">
                <a:solidFill>
                  <a:srgbClr val="FFFFFF"/>
                </a:solidFill>
              </a:rPr>
              <a:t>r</a:t>
            </a:r>
            <a:r>
              <a:rPr spc="10" dirty="0">
                <a:solidFill>
                  <a:srgbClr val="FFFFFF"/>
                </a:solidFill>
              </a:rPr>
              <a:t>.</a:t>
            </a:r>
          </a:p>
          <a:p>
            <a:pPr marL="31115">
              <a:lnSpc>
                <a:spcPct val="100000"/>
              </a:lnSpc>
              <a:spcBef>
                <a:spcPts val="50"/>
              </a:spcBef>
            </a:pPr>
            <a:endParaRPr sz="2750"/>
          </a:p>
          <a:p>
            <a:pPr marL="43815" marR="5080">
              <a:lnSpc>
                <a:spcPct val="100000"/>
              </a:lnSpc>
            </a:pPr>
            <a:r>
              <a:rPr spc="10" dirty="0"/>
              <a:t>Perubahan</a:t>
            </a:r>
            <a:r>
              <a:rPr spc="-100" dirty="0"/>
              <a:t> </a:t>
            </a:r>
            <a:r>
              <a:rPr spc="10" dirty="0"/>
              <a:t>tegangan</a:t>
            </a:r>
            <a:r>
              <a:rPr spc="-175" dirty="0"/>
              <a:t> </a:t>
            </a:r>
            <a:r>
              <a:rPr spc="10" dirty="0"/>
              <a:t>output</a:t>
            </a:r>
            <a:r>
              <a:rPr spc="-70" dirty="0"/>
              <a:t> </a:t>
            </a:r>
            <a:r>
              <a:rPr spc="10" dirty="0"/>
              <a:t>Generator</a:t>
            </a:r>
            <a:r>
              <a:rPr spc="-140" dirty="0"/>
              <a:t> </a:t>
            </a:r>
            <a:r>
              <a:rPr spc="5" dirty="0"/>
              <a:t>akan</a:t>
            </a:r>
            <a:r>
              <a:rPr spc="-20" dirty="0"/>
              <a:t> </a:t>
            </a:r>
            <a:r>
              <a:rPr spc="10" dirty="0"/>
              <a:t>dapat</a:t>
            </a:r>
            <a:r>
              <a:rPr spc="-65" dirty="0"/>
              <a:t> </a:t>
            </a:r>
            <a:r>
              <a:rPr dirty="0"/>
              <a:t>distabilkan </a:t>
            </a:r>
            <a:r>
              <a:rPr spc="-690" dirty="0"/>
              <a:t> </a:t>
            </a:r>
            <a:r>
              <a:rPr spc="-5" dirty="0"/>
              <a:t>oleh AVR </a:t>
            </a:r>
            <a:r>
              <a:rPr spc="10" dirty="0"/>
              <a:t>secara </a:t>
            </a:r>
            <a:r>
              <a:rPr dirty="0"/>
              <a:t>otomatis </a:t>
            </a:r>
            <a:r>
              <a:rPr spc="10" dirty="0"/>
              <a:t>dikarenakan </a:t>
            </a:r>
            <a:r>
              <a:rPr spc="5" dirty="0"/>
              <a:t>dilengkapi </a:t>
            </a:r>
            <a:r>
              <a:rPr spc="10" dirty="0"/>
              <a:t>dengan </a:t>
            </a:r>
            <a:r>
              <a:rPr spc="15" dirty="0"/>
              <a:t> </a:t>
            </a:r>
            <a:r>
              <a:rPr spc="10" dirty="0"/>
              <a:t>peralatan </a:t>
            </a:r>
            <a:r>
              <a:rPr spc="15" dirty="0"/>
              <a:t>seperti </a:t>
            </a:r>
            <a:r>
              <a:rPr spc="-10" dirty="0"/>
              <a:t>alat </a:t>
            </a:r>
            <a:r>
              <a:rPr spc="10" dirty="0"/>
              <a:t>yang </a:t>
            </a:r>
            <a:r>
              <a:rPr spc="5" dirty="0"/>
              <a:t>digunakan </a:t>
            </a:r>
            <a:r>
              <a:rPr spc="15" dirty="0"/>
              <a:t>untuk </a:t>
            </a:r>
            <a:r>
              <a:rPr spc="10" dirty="0"/>
              <a:t>pembatasan </a:t>
            </a:r>
            <a:r>
              <a:rPr spc="15" dirty="0"/>
              <a:t> </a:t>
            </a:r>
            <a:r>
              <a:rPr spc="10" dirty="0"/>
              <a:t>penguat </a:t>
            </a:r>
            <a:r>
              <a:rPr dirty="0"/>
              <a:t>minimum </a:t>
            </a:r>
            <a:r>
              <a:rPr spc="10" dirty="0"/>
              <a:t>ataupun </a:t>
            </a:r>
            <a:r>
              <a:rPr spc="5" dirty="0"/>
              <a:t>maximum </a:t>
            </a:r>
            <a:r>
              <a:rPr spc="10" dirty="0"/>
              <a:t>yang </a:t>
            </a:r>
            <a:r>
              <a:rPr spc="15" dirty="0"/>
              <a:t>bekerja </a:t>
            </a:r>
            <a:r>
              <a:rPr spc="10" dirty="0"/>
              <a:t>secara </a:t>
            </a:r>
            <a:r>
              <a:rPr spc="15" dirty="0"/>
              <a:t> </a:t>
            </a:r>
            <a:r>
              <a:rPr dirty="0"/>
              <a:t>otomatis.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90500" y="171386"/>
            <a:ext cx="8710930" cy="6110605"/>
            <a:chOff x="190500" y="171386"/>
            <a:chExt cx="8710930" cy="61106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900" y="171386"/>
              <a:ext cx="1166812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7875" y="171386"/>
              <a:ext cx="1252537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6575" y="171386"/>
              <a:ext cx="1833626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6300" y="171386"/>
              <a:ext cx="795337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7800" y="171386"/>
              <a:ext cx="1176337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0300" y="171386"/>
              <a:ext cx="1357249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3775" y="171386"/>
              <a:ext cx="1557274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00" y="466661"/>
              <a:ext cx="2014601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9300" y="466661"/>
              <a:ext cx="1442974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8050" y="466661"/>
              <a:ext cx="1071562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05325" y="466661"/>
              <a:ext cx="1157287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8325" y="466661"/>
              <a:ext cx="1766951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00925" y="466661"/>
              <a:ext cx="1500124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0500" y="761936"/>
              <a:ext cx="1786001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81200" y="761936"/>
              <a:ext cx="1062037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8000" y="761936"/>
              <a:ext cx="2024126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86350" y="761936"/>
              <a:ext cx="1309624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10325" y="761936"/>
              <a:ext cx="2490851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0500" y="1047686"/>
              <a:ext cx="1862201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52600" y="1047686"/>
              <a:ext cx="1557274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19425" y="1047686"/>
              <a:ext cx="1357249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6700" y="1047686"/>
              <a:ext cx="1176337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53000" y="1047686"/>
              <a:ext cx="1328674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81700" y="1047686"/>
              <a:ext cx="1176337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24650" y="1047686"/>
              <a:ext cx="547687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72300" y="1047686"/>
              <a:ext cx="1062037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34300" y="1047686"/>
              <a:ext cx="1166812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0500" y="1342961"/>
              <a:ext cx="1757426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28775" y="1342961"/>
              <a:ext cx="1357249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57475" y="1342961"/>
              <a:ext cx="1862201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0525" y="1342961"/>
              <a:ext cx="1157287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29200" y="1342961"/>
              <a:ext cx="1195387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95975" y="1342961"/>
              <a:ext cx="576262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0500" y="2076386"/>
              <a:ext cx="3729101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62050" y="2438336"/>
              <a:ext cx="1347724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86000" y="2438336"/>
              <a:ext cx="1585849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48075" y="2438336"/>
              <a:ext cx="1766951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91125" y="2438336"/>
              <a:ext cx="1309624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76975" y="2438336"/>
              <a:ext cx="2624201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62050" y="2733611"/>
              <a:ext cx="1471549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66975" y="2733611"/>
              <a:ext cx="1995551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95775" y="2733611"/>
              <a:ext cx="1109662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48275" y="2733611"/>
              <a:ext cx="1547749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29400" y="2733611"/>
              <a:ext cx="2271776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62050" y="3028886"/>
              <a:ext cx="1900301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24175" y="3028886"/>
              <a:ext cx="1566799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52925" y="3028886"/>
              <a:ext cx="2614676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29425" y="3028886"/>
              <a:ext cx="2071751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62050" y="3314636"/>
              <a:ext cx="1843151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067050" y="3314636"/>
              <a:ext cx="1986026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114925" y="3314636"/>
              <a:ext cx="2033651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10425" y="3314636"/>
              <a:ext cx="1690751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62050" y="3609911"/>
              <a:ext cx="1757426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00325" y="3609911"/>
              <a:ext cx="1786001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67175" y="3609911"/>
              <a:ext cx="2033651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81675" y="3609911"/>
              <a:ext cx="1500124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962775" y="3609911"/>
              <a:ext cx="1938401" cy="7000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62050" y="3905186"/>
              <a:ext cx="1109662" cy="7000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52625" y="3905186"/>
              <a:ext cx="1157287" cy="7000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781300" y="3905186"/>
              <a:ext cx="1986026" cy="7000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33875" y="3905186"/>
              <a:ext cx="547687" cy="7000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90500" y="4638738"/>
              <a:ext cx="8691626" cy="7000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62050" y="5000625"/>
              <a:ext cx="1281049" cy="7000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505075" y="5000625"/>
              <a:ext cx="1671701" cy="7000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238625" y="5000625"/>
              <a:ext cx="1185862" cy="7000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486400" y="5000625"/>
              <a:ext cx="1966976" cy="7000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515225" y="5000625"/>
              <a:ext cx="1385824" cy="7000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162050" y="5295900"/>
              <a:ext cx="1947926" cy="70008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914650" y="5295900"/>
              <a:ext cx="1481074" cy="7000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191000" y="5295900"/>
              <a:ext cx="1023937" cy="70008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010150" y="5295900"/>
              <a:ext cx="1700276" cy="70008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505575" y="5295900"/>
              <a:ext cx="1119187" cy="70008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419975" y="5295900"/>
              <a:ext cx="1481074" cy="70008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62050" y="5581650"/>
              <a:ext cx="1757426" cy="70008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590800" y="5581650"/>
              <a:ext cx="1338199" cy="70008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00450" y="5581650"/>
              <a:ext cx="1814576" cy="70008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095875" y="5581650"/>
              <a:ext cx="1071562" cy="70008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48350" y="5581650"/>
              <a:ext cx="1481074" cy="70008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991350" y="5581650"/>
              <a:ext cx="1509649" cy="70008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67675" y="5581650"/>
              <a:ext cx="547687" cy="700087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383857" y="262191"/>
            <a:ext cx="8309609" cy="58096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11430" indent="915035" algn="just">
              <a:lnSpc>
                <a:spcPct val="80200"/>
              </a:lnSpc>
              <a:spcBef>
                <a:spcPts val="670"/>
              </a:spcBef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masa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sekarang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paling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banyak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digunakan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AVR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jenis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kontinyu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karena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biasanya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AVR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digunakan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menstabilkan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waktu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relatif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lama.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AVR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jenis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kontinyu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dibagi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beberapa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jenis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yaitu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Verdana"/>
              <a:cs typeface="Verdana"/>
            </a:endParaRPr>
          </a:p>
          <a:p>
            <a:pPr marL="422275" indent="-410209" algn="just">
              <a:lnSpc>
                <a:spcPts val="2865"/>
              </a:lnSpc>
              <a:buAutoNum type="arabicPeriod"/>
              <a:tabLst>
                <a:tab pos="422909" algn="l"/>
              </a:tabLst>
            </a:pPr>
            <a:r>
              <a:rPr sz="2400" spc="5" dirty="0">
                <a:solidFill>
                  <a:srgbClr val="FFFF66"/>
                </a:solidFill>
                <a:latin typeface="Verdana"/>
                <a:cs typeface="Verdana"/>
              </a:rPr>
              <a:t>Jenis</a:t>
            </a:r>
            <a:r>
              <a:rPr sz="2400" spc="-2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66"/>
                </a:solidFill>
                <a:latin typeface="Verdana"/>
                <a:cs typeface="Verdana"/>
              </a:rPr>
              <a:t>tanpa</a:t>
            </a:r>
            <a:r>
              <a:rPr sz="2400" spc="2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66"/>
                </a:solidFill>
                <a:latin typeface="Verdana"/>
                <a:cs typeface="Verdana"/>
              </a:rPr>
              <a:t>kontak</a:t>
            </a:r>
            <a:endParaRPr sz="2400">
              <a:latin typeface="Verdana"/>
              <a:cs typeface="Verdana"/>
            </a:endParaRPr>
          </a:p>
          <a:p>
            <a:pPr marL="984885" algn="just">
              <a:lnSpc>
                <a:spcPts val="2590"/>
              </a:lnSpc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2400" spc="8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bekerja</a:t>
            </a:r>
            <a:r>
              <a:rPr sz="2400" spc="7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kontinyu</a:t>
            </a:r>
            <a:r>
              <a:rPr sz="2400" spc="7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tanpa</a:t>
            </a:r>
            <a:r>
              <a:rPr sz="2400" spc="8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menggunakan</a:t>
            </a:r>
            <a:endParaRPr sz="2400">
              <a:latin typeface="Verdana"/>
              <a:cs typeface="Verdana"/>
            </a:endParaRPr>
          </a:p>
          <a:p>
            <a:pPr marL="984885" marR="5080" algn="just">
              <a:lnSpc>
                <a:spcPct val="80200"/>
              </a:lnSpc>
              <a:spcBef>
                <a:spcPts val="295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kontak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(mekanis)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operasi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mekanisnya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dilakukan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menggunakan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penguatan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magnetis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(magnetic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amplifier),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penguat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berputar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(rotating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amplifier),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tabung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elektronis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semi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konduktor.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Verdana"/>
              <a:cs typeface="Verdana"/>
            </a:endParaRPr>
          </a:p>
          <a:p>
            <a:pPr marL="422909" indent="-422909" algn="just">
              <a:lnSpc>
                <a:spcPts val="2870"/>
              </a:lnSpc>
              <a:buAutoNum type="arabicPeriod" startAt="2"/>
              <a:tabLst>
                <a:tab pos="422909" algn="l"/>
              </a:tabLst>
            </a:pPr>
            <a:r>
              <a:rPr sz="2400" spc="5" dirty="0">
                <a:solidFill>
                  <a:srgbClr val="FFFF66"/>
                </a:solidFill>
                <a:latin typeface="Verdana"/>
                <a:cs typeface="Verdana"/>
              </a:rPr>
              <a:t>Jenis</a:t>
            </a:r>
            <a:r>
              <a:rPr sz="2400" spc="-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66"/>
                </a:solidFill>
                <a:latin typeface="Verdana"/>
                <a:cs typeface="Verdana"/>
              </a:rPr>
              <a:t>yang</a:t>
            </a:r>
            <a:r>
              <a:rPr sz="2400" spc="5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66"/>
                </a:solidFill>
                <a:latin typeface="Verdana"/>
                <a:cs typeface="Verdana"/>
              </a:rPr>
              <a:t>menggunakan</a:t>
            </a:r>
            <a:r>
              <a:rPr sz="2400" spc="10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66"/>
                </a:solidFill>
                <a:latin typeface="Verdana"/>
                <a:cs typeface="Verdana"/>
              </a:rPr>
              <a:t>tahanan</a:t>
            </a:r>
            <a:r>
              <a:rPr sz="2400" spc="3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66"/>
                </a:solidFill>
                <a:latin typeface="Verdana"/>
                <a:cs typeface="Verdana"/>
              </a:rPr>
              <a:t>secara</a:t>
            </a:r>
            <a:r>
              <a:rPr sz="2400" spc="-4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66"/>
                </a:solidFill>
                <a:latin typeface="Verdana"/>
                <a:cs typeface="Verdana"/>
              </a:rPr>
              <a:t>langsung</a:t>
            </a:r>
            <a:endParaRPr sz="2400">
              <a:latin typeface="Verdana"/>
              <a:cs typeface="Verdana"/>
            </a:endParaRPr>
          </a:p>
          <a:p>
            <a:pPr marL="984885" marR="6350" algn="just">
              <a:lnSpc>
                <a:spcPct val="79500"/>
              </a:lnSpc>
              <a:spcBef>
                <a:spcPts val="575"/>
              </a:spcBef>
            </a:pP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Disini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tahanan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terpasang</a:t>
            </a:r>
            <a:r>
              <a:rPr sz="2400" spc="8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rangkaian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dari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penguat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exciter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(medan)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diatur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langsung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oleh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isyarat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kontrol.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66700" y="780986"/>
            <a:ext cx="8634730" cy="1871980"/>
            <a:chOff x="266700" y="780986"/>
            <a:chExt cx="8634730" cy="18719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780986"/>
              <a:ext cx="842962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275" y="780986"/>
              <a:ext cx="1195387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050" y="780986"/>
              <a:ext cx="1290574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0300" y="780986"/>
              <a:ext cx="1195387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7075" y="780986"/>
              <a:ext cx="2595626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3075" y="780986"/>
              <a:ext cx="1671701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5625" y="780986"/>
              <a:ext cx="1814576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1100" y="1219136"/>
              <a:ext cx="1747901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6075" y="1219136"/>
              <a:ext cx="1185862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29075" y="1219136"/>
              <a:ext cx="1805051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1200" y="1219136"/>
              <a:ext cx="1185862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4200" y="1219136"/>
              <a:ext cx="1966976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600" y="1581086"/>
              <a:ext cx="1471549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62125" y="1581086"/>
              <a:ext cx="1347724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90825" y="1581086"/>
              <a:ext cx="1566799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8600" y="1581086"/>
              <a:ext cx="2309876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29325" y="1581086"/>
              <a:ext cx="1357249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67550" y="1581086"/>
              <a:ext cx="1833626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9600" y="1952561"/>
              <a:ext cx="1109662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0175" y="1952561"/>
              <a:ext cx="1281049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52675" y="1952561"/>
              <a:ext cx="1709801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43325" y="1952561"/>
              <a:ext cx="1566799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76800" y="1952561"/>
              <a:ext cx="547687" cy="700087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266700" y="2828861"/>
            <a:ext cx="8634730" cy="2595880"/>
            <a:chOff x="266700" y="2828861"/>
            <a:chExt cx="8634730" cy="2595880"/>
          </a:xfrm>
        </p:grpSpPr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6700" y="2828861"/>
              <a:ext cx="842962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275" y="2828861"/>
              <a:ext cx="1195387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43050" y="2828861"/>
              <a:ext cx="1481074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81100" y="3267011"/>
              <a:ext cx="2567051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43325" y="3267011"/>
              <a:ext cx="1919351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57850" y="3267011"/>
              <a:ext cx="1309624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62775" y="3267011"/>
              <a:ext cx="1938401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9600" y="3628961"/>
              <a:ext cx="1862201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76475" y="3628961"/>
              <a:ext cx="1185862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67075" y="3628961"/>
              <a:ext cx="1052512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86200" y="3628961"/>
              <a:ext cx="576262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29075" y="3628961"/>
              <a:ext cx="1052512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86325" y="3628961"/>
              <a:ext cx="1176337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67400" y="3628961"/>
              <a:ext cx="1652651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24725" y="3628961"/>
              <a:ext cx="1576324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9600" y="4000436"/>
              <a:ext cx="2995676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95700" y="4000436"/>
              <a:ext cx="1109662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886325" y="4000436"/>
              <a:ext cx="2433701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00925" y="4000436"/>
              <a:ext cx="947737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15275" y="4000436"/>
              <a:ext cx="576262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58150" y="4000436"/>
              <a:ext cx="842962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9600" y="4362386"/>
              <a:ext cx="2024126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09825" y="4362386"/>
              <a:ext cx="1805051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990975" y="4362386"/>
              <a:ext cx="1119187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86325" y="4362386"/>
              <a:ext cx="1576324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38875" y="4362386"/>
              <a:ext cx="1690751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05725" y="4362386"/>
              <a:ext cx="1195387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09600" y="4724463"/>
              <a:ext cx="2014601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05050" y="4724463"/>
              <a:ext cx="1176337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62300" y="4724463"/>
              <a:ext cx="1947926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91075" y="4724463"/>
              <a:ext cx="1471549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29300" y="4724463"/>
              <a:ext cx="547687" cy="700087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460375" y="799580"/>
            <a:ext cx="8227695" cy="44138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22275" indent="-410209" algn="just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422909" algn="l"/>
              </a:tabLst>
            </a:pPr>
            <a:r>
              <a:rPr sz="2400" dirty="0">
                <a:solidFill>
                  <a:srgbClr val="FFFF66"/>
                </a:solidFill>
                <a:latin typeface="Verdana"/>
                <a:cs typeface="Verdana"/>
              </a:rPr>
              <a:t>Jenis </a:t>
            </a:r>
            <a:r>
              <a:rPr sz="2400" spc="-10" dirty="0">
                <a:solidFill>
                  <a:srgbClr val="FFFF66"/>
                </a:solidFill>
                <a:latin typeface="Verdana"/>
                <a:cs typeface="Verdana"/>
              </a:rPr>
              <a:t>yang</a:t>
            </a:r>
            <a:r>
              <a:rPr sz="2400" spc="6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66"/>
                </a:solidFill>
                <a:latin typeface="Verdana"/>
                <a:cs typeface="Verdana"/>
              </a:rPr>
              <a:t>tidak</a:t>
            </a:r>
            <a:r>
              <a:rPr sz="2400" spc="-1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66"/>
                </a:solidFill>
                <a:latin typeface="Verdana"/>
                <a:cs typeface="Verdana"/>
              </a:rPr>
              <a:t>menggunakan</a:t>
            </a:r>
            <a:r>
              <a:rPr sz="2400" spc="10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66"/>
                </a:solidFill>
                <a:latin typeface="Verdana"/>
                <a:cs typeface="Verdana"/>
              </a:rPr>
              <a:t>tahanan</a:t>
            </a:r>
            <a:r>
              <a:rPr sz="2400" spc="35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66"/>
                </a:solidFill>
                <a:latin typeface="Verdana"/>
                <a:cs typeface="Verdana"/>
              </a:rPr>
              <a:t>langsung</a:t>
            </a:r>
            <a:endParaRPr sz="2400">
              <a:latin typeface="Verdana"/>
              <a:cs typeface="Verdana"/>
            </a:endParaRPr>
          </a:p>
          <a:p>
            <a:pPr marL="355600" marR="5080" indent="572135" algn="just">
              <a:lnSpc>
                <a:spcPct val="100400"/>
              </a:lnSpc>
              <a:spcBef>
                <a:spcPts val="565"/>
              </a:spcBef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Tahanan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yang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dipasang</a:t>
            </a:r>
            <a:r>
              <a:rPr sz="2400" spc="8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spc="8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rangkaian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medan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diatur dengan perantaraan motor pengatur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suatu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mekanis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hidrolik.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Verdana"/>
              <a:cs typeface="Verdana"/>
            </a:endParaRPr>
          </a:p>
          <a:p>
            <a:pPr marL="422275" indent="-410209" algn="just">
              <a:lnSpc>
                <a:spcPct val="100000"/>
              </a:lnSpc>
              <a:buAutoNum type="arabicPeriod" startAt="4"/>
              <a:tabLst>
                <a:tab pos="422909" algn="l"/>
              </a:tabLst>
            </a:pPr>
            <a:r>
              <a:rPr sz="2400" dirty="0">
                <a:solidFill>
                  <a:srgbClr val="FFFF66"/>
                </a:solidFill>
                <a:latin typeface="Verdana"/>
                <a:cs typeface="Verdana"/>
              </a:rPr>
              <a:t>Jenis</a:t>
            </a:r>
            <a:r>
              <a:rPr sz="2400" spc="-3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66"/>
                </a:solidFill>
                <a:latin typeface="Verdana"/>
                <a:cs typeface="Verdana"/>
              </a:rPr>
              <a:t>Vibrasi</a:t>
            </a:r>
            <a:endParaRPr sz="2400">
              <a:latin typeface="Verdana"/>
              <a:cs typeface="Verdana"/>
            </a:endParaRPr>
          </a:p>
          <a:p>
            <a:pPr marL="355600" marR="5080" indent="572135" algn="just">
              <a:lnSpc>
                <a:spcPct val="997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Menggunakan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kontaktor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mengatur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rata-rata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konstan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menghubungkan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atau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memutuskan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(on-off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operation)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sebagian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seluruh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tahanan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yang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terhubung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rangkaian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medan.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7049" y="619061"/>
              <a:ext cx="3148076" cy="58578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9925" y="1616773"/>
            <a:ext cx="7638415" cy="3176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32434" marR="5080" indent="-419734">
              <a:lnSpc>
                <a:spcPct val="101200"/>
              </a:lnSpc>
              <a:spcBef>
                <a:spcPts val="85"/>
              </a:spcBef>
            </a:pPr>
            <a:r>
              <a:rPr sz="2750" spc="20" dirty="0">
                <a:solidFill>
                  <a:srgbClr val="FFFFFF"/>
                </a:solidFill>
                <a:latin typeface="Palatino Linotype"/>
                <a:cs typeface="Palatino Linotype"/>
              </a:rPr>
              <a:t>L. Baptidanov, </a:t>
            </a:r>
            <a:r>
              <a:rPr sz="27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L </a:t>
            </a:r>
            <a:r>
              <a:rPr sz="2750" spc="35" dirty="0">
                <a:solidFill>
                  <a:srgbClr val="FFFFFF"/>
                </a:solidFill>
                <a:latin typeface="Palatino Linotype"/>
                <a:cs typeface="Palatino Linotype"/>
              </a:rPr>
              <a:t>and </a:t>
            </a:r>
            <a:r>
              <a:rPr sz="27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Tarasov, </a:t>
            </a:r>
            <a:r>
              <a:rPr sz="27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V </a:t>
            </a:r>
            <a:r>
              <a:rPr sz="2750" spc="10" dirty="0">
                <a:solidFill>
                  <a:srgbClr val="FFFFFF"/>
                </a:solidFill>
                <a:latin typeface="Palatino Linotype"/>
                <a:cs typeface="Palatino Linotype"/>
              </a:rPr>
              <a:t>“ Power </a:t>
            </a:r>
            <a:r>
              <a:rPr sz="27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station </a:t>
            </a:r>
            <a:r>
              <a:rPr sz="2750" spc="-6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35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2750" spc="-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Palatino Linotype"/>
                <a:cs typeface="Palatino Linotype"/>
              </a:rPr>
              <a:t>substation”,</a:t>
            </a:r>
            <a:r>
              <a:rPr sz="27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Palatino Linotype"/>
                <a:cs typeface="Palatino Linotype"/>
              </a:rPr>
              <a:t>Moscow,</a:t>
            </a:r>
            <a:r>
              <a:rPr sz="2750" spc="19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Palatino Linotype"/>
                <a:cs typeface="Palatino Linotype"/>
              </a:rPr>
              <a:t>Peace</a:t>
            </a:r>
            <a:r>
              <a:rPr sz="275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Palatino Linotype"/>
                <a:cs typeface="Palatino Linotype"/>
              </a:rPr>
              <a:t>Publisher, </a:t>
            </a:r>
            <a:r>
              <a:rPr sz="27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Palatino Linotype"/>
                <a:cs typeface="Palatino Linotype"/>
              </a:rPr>
              <a:t>Moscow</a:t>
            </a:r>
            <a:endParaRPr sz="27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50" spc="5" dirty="0">
                <a:solidFill>
                  <a:srgbClr val="FFFFFF"/>
                </a:solidFill>
                <a:latin typeface="Palatino Linotype"/>
                <a:cs typeface="Palatino Linotype"/>
              </a:rPr>
              <a:t>Sunil</a:t>
            </a:r>
            <a:r>
              <a:rPr sz="27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275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Palatino Linotype"/>
                <a:cs typeface="Palatino Linotype"/>
              </a:rPr>
              <a:t>Rao,</a:t>
            </a:r>
            <a:r>
              <a:rPr sz="275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Palatino Linotype"/>
                <a:cs typeface="Palatino Linotype"/>
              </a:rPr>
              <a:t>“Switchgear </a:t>
            </a:r>
            <a:r>
              <a:rPr sz="2750" spc="35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275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Palatino Linotype"/>
                <a:cs typeface="Palatino Linotype"/>
              </a:rPr>
              <a:t>Protections”,</a:t>
            </a:r>
            <a:r>
              <a:rPr sz="27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New</a:t>
            </a:r>
            <a:endParaRPr sz="2750">
              <a:latin typeface="Palatino Linotype"/>
              <a:cs typeface="Palatino Linotype"/>
            </a:endParaRPr>
          </a:p>
          <a:p>
            <a:pPr marL="432434">
              <a:lnSpc>
                <a:spcPct val="100000"/>
              </a:lnSpc>
              <a:spcBef>
                <a:spcPts val="75"/>
              </a:spcBef>
            </a:pPr>
            <a:r>
              <a:rPr sz="27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Delhi,</a:t>
            </a:r>
            <a:r>
              <a:rPr sz="275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35" dirty="0">
                <a:solidFill>
                  <a:srgbClr val="FFFFFF"/>
                </a:solidFill>
                <a:latin typeface="Palatino Linotype"/>
                <a:cs typeface="Palatino Linotype"/>
              </a:rPr>
              <a:t>Khana</a:t>
            </a:r>
            <a:r>
              <a:rPr sz="2750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Palatino Linotype"/>
                <a:cs typeface="Palatino Linotype"/>
              </a:rPr>
              <a:t>Publisher</a:t>
            </a:r>
            <a:endParaRPr sz="2750">
              <a:latin typeface="Palatino Linotype"/>
              <a:cs typeface="Palatino Linotype"/>
            </a:endParaRPr>
          </a:p>
          <a:p>
            <a:pPr marL="432434" marR="244475" indent="-419734">
              <a:lnSpc>
                <a:spcPct val="100000"/>
              </a:lnSpc>
              <a:spcBef>
                <a:spcPts val="760"/>
              </a:spcBef>
            </a:pPr>
            <a:r>
              <a:rPr sz="27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Arismunandar, </a:t>
            </a:r>
            <a:r>
              <a:rPr sz="2750" spc="20" dirty="0">
                <a:solidFill>
                  <a:srgbClr val="FFFFFF"/>
                </a:solidFill>
                <a:latin typeface="Palatino Linotype"/>
                <a:cs typeface="Palatino Linotype"/>
              </a:rPr>
              <a:t>A </a:t>
            </a:r>
            <a:r>
              <a:rPr sz="2750" spc="35" dirty="0">
                <a:solidFill>
                  <a:srgbClr val="FFFFFF"/>
                </a:solidFill>
                <a:latin typeface="Palatino Linotype"/>
                <a:cs typeface="Palatino Linotype"/>
              </a:rPr>
              <a:t>dan </a:t>
            </a:r>
            <a:r>
              <a:rPr sz="27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Kuwahara, </a:t>
            </a:r>
            <a:r>
              <a:rPr sz="275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S, </a:t>
            </a:r>
            <a:r>
              <a:rPr sz="27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“Teknik </a:t>
            </a:r>
            <a:r>
              <a:rPr sz="275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Tenaga</a:t>
            </a:r>
            <a:r>
              <a:rPr sz="275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Palatino Linotype"/>
                <a:cs typeface="Palatino Linotype"/>
              </a:rPr>
              <a:t>Listrik</a:t>
            </a:r>
            <a:r>
              <a:rPr sz="2750" spc="-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Palatino Linotype"/>
                <a:cs typeface="Palatino Linotype"/>
              </a:rPr>
              <a:t>I”,</a:t>
            </a:r>
            <a:r>
              <a:rPr sz="275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Jakarta,</a:t>
            </a:r>
            <a:r>
              <a:rPr sz="2750" spc="-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Pradnya</a:t>
            </a:r>
            <a:r>
              <a:rPr sz="275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Palatino Linotype"/>
                <a:cs typeface="Palatino Linotype"/>
              </a:rPr>
              <a:t>Paramita</a:t>
            </a:r>
            <a:endParaRPr sz="27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09625" y="399986"/>
            <a:ext cx="8015605" cy="1433830"/>
            <a:chOff x="809625" y="399986"/>
            <a:chExt cx="8015605" cy="143383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625" y="399986"/>
              <a:ext cx="1423924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7875" y="399986"/>
              <a:ext cx="1023937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399986"/>
              <a:ext cx="2319401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9675" y="399986"/>
              <a:ext cx="1062037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5975" y="399986"/>
              <a:ext cx="1176337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86575" y="399986"/>
              <a:ext cx="1938401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625" y="761936"/>
              <a:ext cx="1747901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5525" y="761936"/>
              <a:ext cx="1185862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9450" y="761936"/>
              <a:ext cx="2271776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29225" y="761936"/>
              <a:ext cx="1185862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53150" y="761936"/>
              <a:ext cx="1442974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34250" y="761936"/>
              <a:ext cx="1490599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625" y="1133411"/>
              <a:ext cx="1442974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19275" y="1133411"/>
              <a:ext cx="576262" cy="70008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003617" y="491172"/>
            <a:ext cx="7606665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Fungsi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dari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penggunaan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AVR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pada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generator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singkron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yang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tersambung 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pada sistem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tenaga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adalah: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2900" y="1990661"/>
            <a:ext cx="8482330" cy="728980"/>
            <a:chOff x="342900" y="1990661"/>
            <a:chExt cx="8482330" cy="728980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2900" y="1990661"/>
              <a:ext cx="738187" cy="7286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9625" y="2009711"/>
              <a:ext cx="1881251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95550" y="2009711"/>
              <a:ext cx="1119187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19475" y="2009711"/>
              <a:ext cx="1862201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6350" y="2009711"/>
              <a:ext cx="1176337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67425" y="2009711"/>
              <a:ext cx="1728851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00950" y="2009711"/>
              <a:ext cx="1223962" cy="70008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266815" y="2103056"/>
            <a:ext cx="2345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749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	ke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ja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2900" y="2371661"/>
            <a:ext cx="6101080" cy="1148080"/>
            <a:chOff x="342900" y="2371661"/>
            <a:chExt cx="6101080" cy="1148080"/>
          </a:xfrm>
        </p:grpSpPr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9625" y="2371661"/>
              <a:ext cx="1500124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90725" y="2371661"/>
              <a:ext cx="1233487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95600" y="2371661"/>
              <a:ext cx="1643126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2900" y="2790761"/>
              <a:ext cx="747712" cy="72866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9625" y="2809811"/>
              <a:ext cx="1881251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62200" y="2809811"/>
              <a:ext cx="1833626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76675" y="2809811"/>
              <a:ext cx="1166812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14875" y="2809811"/>
              <a:ext cx="1728851" cy="700087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36575" y="2103056"/>
            <a:ext cx="5700395" cy="11931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79425" marR="185420" indent="-467359">
              <a:lnSpc>
                <a:spcPts val="2850"/>
              </a:lnSpc>
              <a:spcBef>
                <a:spcPts val="220"/>
              </a:spcBef>
              <a:buAutoNum type="alphaLcPeriod"/>
              <a:tabLst>
                <a:tab pos="479425" algn="l"/>
                <a:tab pos="480059" algn="l"/>
                <a:tab pos="2167255" algn="l"/>
                <a:tab pos="3091815" algn="l"/>
                <a:tab pos="476059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	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	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 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normal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tetap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konstan</a:t>
            </a:r>
            <a:endParaRPr sz="2400">
              <a:latin typeface="Verdana"/>
              <a:cs typeface="Verdana"/>
            </a:endParaRPr>
          </a:p>
          <a:p>
            <a:pPr marL="479425" indent="-467359">
              <a:lnSpc>
                <a:spcPct val="100000"/>
              </a:lnSpc>
              <a:spcBef>
                <a:spcPts val="490"/>
              </a:spcBef>
              <a:buAutoNum type="alphaLcPeriod"/>
              <a:tabLst>
                <a:tab pos="479425" algn="l"/>
                <a:tab pos="480059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Mengatur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besarnya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daya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kapasitif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2900" y="3228911"/>
            <a:ext cx="8482330" cy="2710180"/>
            <a:chOff x="342900" y="3228911"/>
            <a:chExt cx="8482330" cy="2710180"/>
          </a:xfrm>
        </p:grpSpPr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2900" y="3228911"/>
              <a:ext cx="709612" cy="72866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9625" y="3247961"/>
              <a:ext cx="2538476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81375" y="3247961"/>
              <a:ext cx="1881251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95900" y="3247961"/>
              <a:ext cx="1595374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24675" y="3247961"/>
              <a:ext cx="1900301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9625" y="3619436"/>
              <a:ext cx="1843151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52675" y="3619436"/>
              <a:ext cx="1557274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19500" y="3619436"/>
              <a:ext cx="1852676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72075" y="3619436"/>
              <a:ext cx="1300099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81725" y="3619436"/>
              <a:ext cx="1366774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58050" y="3619436"/>
              <a:ext cx="1566799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9625" y="3981386"/>
              <a:ext cx="2367026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857500" y="3981386"/>
              <a:ext cx="1595374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14800" y="3981386"/>
              <a:ext cx="1462024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2900" y="4400486"/>
              <a:ext cx="747712" cy="72866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09625" y="4419536"/>
              <a:ext cx="1795526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33625" y="4419536"/>
              <a:ext cx="1814576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76675" y="4419536"/>
              <a:ext cx="1871726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6875" y="4419536"/>
              <a:ext cx="1176337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81750" y="4419536"/>
              <a:ext cx="2443226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9625" y="4791138"/>
              <a:ext cx="1366774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2900" y="5210175"/>
              <a:ext cx="738187" cy="72866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09625" y="5229225"/>
              <a:ext cx="2062226" cy="7000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52700" y="5229225"/>
              <a:ext cx="1271524" cy="7000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95675" y="5229225"/>
              <a:ext cx="1166812" cy="7000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43400" y="5229225"/>
              <a:ext cx="1814576" cy="7000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819775" y="5229225"/>
              <a:ext cx="1852676" cy="700087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536575" y="3342957"/>
            <a:ext cx="8082280" cy="237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9425" marR="5080" indent="-467359" algn="just">
              <a:lnSpc>
                <a:spcPct val="100400"/>
              </a:lnSpc>
              <a:spcBef>
                <a:spcPts val="90"/>
              </a:spcBef>
              <a:buAutoNum type="alphaLcPeriod" startAt="3"/>
              <a:tabLst>
                <a:tab pos="480059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Mempertinggi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kapasitas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pemuat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(charging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capacity)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saluran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transmisi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tanpa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beban dengan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mengkontrol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exsitasi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sendiri</a:t>
            </a:r>
            <a:endParaRPr sz="2400">
              <a:latin typeface="Verdana"/>
              <a:cs typeface="Verdana"/>
            </a:endParaRPr>
          </a:p>
          <a:p>
            <a:pPr marL="479425" marR="11430" indent="-467359" algn="just">
              <a:lnSpc>
                <a:spcPct val="101699"/>
              </a:lnSpc>
              <a:spcBef>
                <a:spcPts val="525"/>
              </a:spcBef>
              <a:buAutoNum type="alphaLcPeriod" startAt="3"/>
              <a:tabLst>
                <a:tab pos="480059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Menekan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kenaikan tegangan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pembuangan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beban</a:t>
            </a:r>
            <a:endParaRPr sz="2400">
              <a:latin typeface="Verdana"/>
              <a:cs typeface="Verdana"/>
            </a:endParaRPr>
          </a:p>
          <a:p>
            <a:pPr marL="479425" indent="-467359" algn="just">
              <a:lnSpc>
                <a:spcPct val="100000"/>
              </a:lnSpc>
              <a:spcBef>
                <a:spcPts val="575"/>
              </a:spcBef>
              <a:buAutoNum type="alphaLcPeriod" startAt="3"/>
              <a:tabLst>
                <a:tab pos="480059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Menaikkan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batas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daya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stabilitas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peralihan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85800" y="1009586"/>
            <a:ext cx="8139430" cy="4358005"/>
            <a:chOff x="685800" y="1009586"/>
            <a:chExt cx="8139430" cy="43580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7300" y="1009586"/>
              <a:ext cx="1262062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0275" y="1009586"/>
              <a:ext cx="1871726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2850" y="1009586"/>
              <a:ext cx="1176337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0100" y="1009586"/>
              <a:ext cx="1595374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6450" y="1009586"/>
              <a:ext cx="1871726" cy="700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9025" y="1009586"/>
              <a:ext cx="1385824" cy="700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1371536"/>
              <a:ext cx="1947926" cy="700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5050" y="1371536"/>
              <a:ext cx="1100137" cy="70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6575" y="1371536"/>
              <a:ext cx="1119187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7150" y="1371536"/>
              <a:ext cx="1004887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3425" y="1371536"/>
              <a:ext cx="1347724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62600" y="1371536"/>
              <a:ext cx="2033651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67575" y="1371536"/>
              <a:ext cx="1557274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5800" y="1743011"/>
              <a:ext cx="795337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8725" y="1743011"/>
              <a:ext cx="1300099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76475" y="1743011"/>
              <a:ext cx="1833626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57625" y="1743011"/>
              <a:ext cx="823912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48150" y="1743011"/>
              <a:ext cx="576262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91025" y="1743011"/>
              <a:ext cx="814387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72025" y="1743011"/>
              <a:ext cx="757237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95875" y="1743011"/>
              <a:ext cx="547687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1150" y="1743011"/>
              <a:ext cx="1262062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0800" y="1743011"/>
              <a:ext cx="1871726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20050" y="1743011"/>
              <a:ext cx="804862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5800" y="2104961"/>
              <a:ext cx="1414399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8325" y="2104961"/>
              <a:ext cx="1281049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57500" y="2104961"/>
              <a:ext cx="1805051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00550" y="2104961"/>
              <a:ext cx="1062037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00650" y="2104961"/>
              <a:ext cx="1166812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05525" y="2104961"/>
              <a:ext cx="1585849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29500" y="2104961"/>
              <a:ext cx="1395349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5800" y="2466911"/>
              <a:ext cx="1309624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62100" y="2466911"/>
              <a:ext cx="547687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76425" y="2466911"/>
              <a:ext cx="1519174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62300" y="2466911"/>
              <a:ext cx="985837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14775" y="2466911"/>
              <a:ext cx="1471549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53025" y="2466911"/>
              <a:ext cx="1681226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00825" y="2466911"/>
              <a:ext cx="1166812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34275" y="2466911"/>
              <a:ext cx="1290574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5800" y="2838386"/>
              <a:ext cx="1023937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04950" y="2838386"/>
              <a:ext cx="623887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95450" y="2838386"/>
              <a:ext cx="547687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09750" y="2838386"/>
              <a:ext cx="623887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38375" y="2838386"/>
              <a:ext cx="1281049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14700" y="2838386"/>
              <a:ext cx="1271524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81500" y="2838386"/>
              <a:ext cx="1176337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53050" y="2838386"/>
              <a:ext cx="1814576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962775" y="2838386"/>
              <a:ext cx="1862201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5800" y="3200336"/>
              <a:ext cx="1195387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43075" y="3200336"/>
              <a:ext cx="1300099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905125" y="3200336"/>
              <a:ext cx="1919351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86300" y="3200336"/>
              <a:ext cx="1490599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38850" y="3200336"/>
              <a:ext cx="1547749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448550" y="3200336"/>
              <a:ext cx="1376299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85800" y="3571811"/>
              <a:ext cx="2024126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276475" y="3571811"/>
              <a:ext cx="557212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33650" y="3571811"/>
              <a:ext cx="1519174" cy="7000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752850" y="3571811"/>
              <a:ext cx="1442974" cy="7000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5850" y="3571811"/>
              <a:ext cx="1871726" cy="7000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467475" y="3571811"/>
              <a:ext cx="1357249" cy="7000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524750" y="3571811"/>
              <a:ext cx="1300099" cy="7000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5800" y="3933761"/>
              <a:ext cx="1062037" cy="7000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95450" y="3933761"/>
              <a:ext cx="1519174" cy="7000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62300" y="3933761"/>
              <a:ext cx="1195387" cy="7000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305300" y="3933761"/>
              <a:ext cx="2757551" cy="7000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10400" y="3933761"/>
              <a:ext cx="1814576" cy="7000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5800" y="4295711"/>
              <a:ext cx="1719326" cy="7000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124075" y="4295711"/>
              <a:ext cx="1233487" cy="70008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24175" y="4295711"/>
              <a:ext cx="547687" cy="7000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190875" y="4295711"/>
              <a:ext cx="1652651" cy="70008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2475" y="4295711"/>
              <a:ext cx="1814576" cy="70008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096000" y="4295711"/>
              <a:ext cx="1233487" cy="70008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048500" y="4295711"/>
              <a:ext cx="1071562" cy="70008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839075" y="4295711"/>
              <a:ext cx="985837" cy="70008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5800" y="4667313"/>
              <a:ext cx="1471549" cy="70008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28800" y="4667313"/>
              <a:ext cx="1681226" cy="70008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90875" y="4667313"/>
              <a:ext cx="1071562" cy="70008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29050" y="4667313"/>
              <a:ext cx="547687" cy="700087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879792" y="1101089"/>
            <a:ext cx="7740650" cy="405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0" algn="just">
              <a:lnSpc>
                <a:spcPct val="100099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Jatuh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sumber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tegangan akibat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gangguan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satu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dua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phasa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terhubung singkat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ke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tanah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besarnya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20-40%.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Jatuh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ini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terlalu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besar sehingga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AVR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akan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bekerja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efektif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sekali.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Namun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jika respon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penguat</a:t>
            </a:r>
            <a:r>
              <a:rPr sz="2400" spc="8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lebih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besar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dari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1.5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maka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batas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daya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stabilitas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peralihan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tidak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dinaikkan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karena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adanya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gejala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kejenuhan.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Karena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variasi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cukup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lama,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AVR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hampir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mempengaruhi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stabilitas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keadaan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tetap.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Namun,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stabilitas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tetap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naik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bila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respon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penguat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naik.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457200"/>
            <a:ext cx="5486400" cy="4114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396489" y="5059616"/>
            <a:ext cx="4357370" cy="6153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37920" marR="5080" indent="-1125220">
              <a:lnSpc>
                <a:spcPct val="102200"/>
              </a:lnSpc>
              <a:spcBef>
                <a:spcPts val="75"/>
              </a:spcBef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AVR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SA10a</a:t>
            </a:r>
            <a:r>
              <a:rPr sz="18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Design</a:t>
            </a:r>
            <a:r>
              <a:rPr sz="18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1800" b="1" spc="-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Microelectronics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174" y="229488"/>
            <a:ext cx="61061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25" dirty="0">
                <a:solidFill>
                  <a:srgbClr val="CCEBFF"/>
                </a:solidFill>
                <a:latin typeface="Arial MT"/>
                <a:cs typeface="Arial MT"/>
              </a:rPr>
              <a:t>Diagram</a:t>
            </a:r>
            <a:r>
              <a:rPr sz="4400" spc="-210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4400" spc="15" dirty="0">
                <a:solidFill>
                  <a:srgbClr val="CCEBFF"/>
                </a:solidFill>
                <a:latin typeface="Arial MT"/>
                <a:cs typeface="Arial MT"/>
              </a:rPr>
              <a:t>sistem</a:t>
            </a:r>
            <a:r>
              <a:rPr sz="4400" spc="-130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4400" spc="15" dirty="0">
                <a:solidFill>
                  <a:srgbClr val="CCEBFF"/>
                </a:solidFill>
                <a:latin typeface="Arial MT"/>
                <a:cs typeface="Arial MT"/>
              </a:rPr>
              <a:t>eksitasi.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5532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7102" y="567372"/>
            <a:ext cx="7260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FF00"/>
                </a:solidFill>
                <a:latin typeface="Verdana"/>
                <a:cs typeface="Verdana"/>
              </a:rPr>
              <a:t>ANALISA</a:t>
            </a:r>
            <a:r>
              <a:rPr b="1" dirty="0">
                <a:solidFill>
                  <a:srgbClr val="FFFF00"/>
                </a:solidFill>
                <a:latin typeface="Verdana"/>
                <a:cs typeface="Verdana"/>
              </a:rPr>
              <a:t> SISTEM</a:t>
            </a:r>
            <a:r>
              <a:rPr b="1" spc="-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FFFF00"/>
                </a:solidFill>
                <a:latin typeface="Verdana"/>
                <a:cs typeface="Verdana"/>
              </a:rPr>
              <a:t>PENGAMAN</a:t>
            </a:r>
            <a:r>
              <a:rPr b="1" spc="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</a:p>
        </p:txBody>
      </p:sp>
      <p:sp>
        <p:nvSpPr>
          <p:cNvPr id="9" name="object 9"/>
          <p:cNvSpPr/>
          <p:nvPr/>
        </p:nvSpPr>
        <p:spPr>
          <a:xfrm>
            <a:off x="2976626" y="1376425"/>
            <a:ext cx="3048000" cy="647700"/>
          </a:xfrm>
          <a:custGeom>
            <a:avLst/>
            <a:gdLst/>
            <a:ahLst/>
            <a:cxnLst/>
            <a:rect l="l" t="t" r="r" b="b"/>
            <a:pathLst>
              <a:path w="3048000" h="647700">
                <a:moveTo>
                  <a:pt x="0" y="647700"/>
                </a:moveTo>
                <a:lnTo>
                  <a:pt x="3048000" y="647700"/>
                </a:lnTo>
                <a:lnTo>
                  <a:pt x="30480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81388" y="1406461"/>
            <a:ext cx="303847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33425" marR="734060" indent="47625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PENGAMAN </a:t>
            </a:r>
            <a:r>
              <a:rPr sz="1800" b="1" spc="-6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b="1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b="1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spc="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0562" y="2709926"/>
            <a:ext cx="3048000" cy="647700"/>
          </a:xfrm>
          <a:custGeom>
            <a:avLst/>
            <a:gdLst/>
            <a:ahLst/>
            <a:cxnLst/>
            <a:rect l="l" t="t" r="r" b="b"/>
            <a:pathLst>
              <a:path w="3048000" h="647700">
                <a:moveTo>
                  <a:pt x="0" y="647700"/>
                </a:moveTo>
                <a:lnTo>
                  <a:pt x="3048000" y="647700"/>
                </a:lnTo>
                <a:lnTo>
                  <a:pt x="30480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5325" y="2743263"/>
            <a:ext cx="3038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1800" b="1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325" y="3020123"/>
            <a:ext cx="3038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1226" y="2709926"/>
            <a:ext cx="3048000" cy="647700"/>
          </a:xfrm>
          <a:custGeom>
            <a:avLst/>
            <a:gdLst/>
            <a:ahLst/>
            <a:cxnLst/>
            <a:rect l="l" t="t" r="r" b="b"/>
            <a:pathLst>
              <a:path w="3048000" h="647700">
                <a:moveTo>
                  <a:pt x="0" y="647700"/>
                </a:moveTo>
                <a:lnTo>
                  <a:pt x="3048000" y="647700"/>
                </a:lnTo>
                <a:lnTo>
                  <a:pt x="30480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95988" y="2743263"/>
            <a:ext cx="3038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1800" b="1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5988" y="3020123"/>
            <a:ext cx="3038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LUAR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-7937" y="3734593"/>
          <a:ext cx="9168130" cy="2040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280"/>
                <a:gridCol w="3582035"/>
                <a:gridCol w="5101590"/>
              </a:tblGrid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 indent="-400050">
                        <a:lnSpc>
                          <a:spcPct val="100000"/>
                        </a:lnSpc>
                        <a:spcBef>
                          <a:spcPts val="325"/>
                        </a:spcBef>
                        <a:buAutoNum type="arabicPeriod"/>
                        <a:tabLst>
                          <a:tab pos="486409" algn="l"/>
                          <a:tab pos="487045" algn="l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Satu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Fasa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ketanah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86409" indent="-400050">
                        <a:lnSpc>
                          <a:spcPts val="1215"/>
                        </a:lnSpc>
                        <a:spcBef>
                          <a:spcPts val="1070"/>
                        </a:spcBef>
                        <a:buAutoNum type="arabicPeriod"/>
                        <a:tabLst>
                          <a:tab pos="486409" algn="l"/>
                          <a:tab pos="487045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Antar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fasa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31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PETIR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DLL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FFFF00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910"/>
                        </a:spcBef>
                        <a:tabLst>
                          <a:tab pos="486409" algn="l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3.	Pemanasan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4257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 indent="-400050">
                        <a:lnSpc>
                          <a:spcPct val="100000"/>
                        </a:lnSpc>
                        <a:spcBef>
                          <a:spcPts val="190"/>
                        </a:spcBef>
                        <a:buAutoNum type="arabicPeriod" startAt="4"/>
                        <a:tabLst>
                          <a:tab pos="486409" algn="l"/>
                          <a:tab pos="487045" algn="l"/>
                        </a:tabLst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Sist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penguatan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medan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86409" indent="-400050">
                        <a:lnSpc>
                          <a:spcPts val="1280"/>
                        </a:lnSpc>
                        <a:spcBef>
                          <a:spcPts val="1145"/>
                        </a:spcBef>
                        <a:buAutoNum type="arabicPeriod" startAt="4"/>
                        <a:tabLst>
                          <a:tab pos="486409" algn="l"/>
                          <a:tab pos="487045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H.S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Sirkit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Rotor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413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T w="19050">
                      <a:solidFill>
                        <a:srgbClr val="003A76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9525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T w="19050">
                      <a:solidFill>
                        <a:srgbClr val="003A7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5491226" y="3814826"/>
            <a:ext cx="3048000" cy="371475"/>
          </a:xfrm>
          <a:custGeom>
            <a:avLst/>
            <a:gdLst/>
            <a:ahLst/>
            <a:cxnLst/>
            <a:rect l="l" t="t" r="r" b="b"/>
            <a:pathLst>
              <a:path w="3048000" h="371475">
                <a:moveTo>
                  <a:pt x="0" y="371475"/>
                </a:moveTo>
                <a:lnTo>
                  <a:pt x="3048000" y="371475"/>
                </a:lnTo>
                <a:lnTo>
                  <a:pt x="3048000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047875" y="1990661"/>
            <a:ext cx="5129530" cy="909955"/>
            <a:chOff x="2047875" y="1990661"/>
            <a:chExt cx="5129530" cy="90995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125" y="1990661"/>
              <a:ext cx="138112" cy="3857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500626" y="2023998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5">
                  <a:moveTo>
                    <a:pt x="0" y="0"/>
                  </a:moveTo>
                  <a:lnTo>
                    <a:pt x="0" y="268097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2650" y="2238311"/>
              <a:ext cx="4929251" cy="1381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14626" y="2290825"/>
              <a:ext cx="4800600" cy="1905"/>
            </a:xfrm>
            <a:custGeom>
              <a:avLst/>
              <a:gdLst/>
              <a:ahLst/>
              <a:cxnLst/>
              <a:rect l="l" t="t" r="r" b="b"/>
              <a:pathLst>
                <a:path w="4800600" h="1905">
                  <a:moveTo>
                    <a:pt x="0" y="0"/>
                  </a:moveTo>
                  <a:lnTo>
                    <a:pt x="4800600" y="1524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7875" y="2257361"/>
              <a:ext cx="328612" cy="64293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55570" y="2290698"/>
              <a:ext cx="118110" cy="421005"/>
            </a:xfrm>
            <a:custGeom>
              <a:avLst/>
              <a:gdLst/>
              <a:ahLst/>
              <a:cxnLst/>
              <a:rect l="l" t="t" r="r" b="b"/>
              <a:pathLst>
                <a:path w="118110" h="421005">
                  <a:moveTo>
                    <a:pt x="14224" y="304673"/>
                  </a:moveTo>
                  <a:lnTo>
                    <a:pt x="2031" y="311785"/>
                  </a:lnTo>
                  <a:lnTo>
                    <a:pt x="0" y="319531"/>
                  </a:lnTo>
                  <a:lnTo>
                    <a:pt x="59055" y="420624"/>
                  </a:lnTo>
                  <a:lnTo>
                    <a:pt x="73786" y="395350"/>
                  </a:lnTo>
                  <a:lnTo>
                    <a:pt x="46355" y="395350"/>
                  </a:lnTo>
                  <a:lnTo>
                    <a:pt x="46228" y="348288"/>
                  </a:lnTo>
                  <a:lnTo>
                    <a:pt x="21971" y="306704"/>
                  </a:lnTo>
                  <a:lnTo>
                    <a:pt x="14224" y="304673"/>
                  </a:lnTo>
                  <a:close/>
                </a:path>
                <a:path w="118110" h="421005">
                  <a:moveTo>
                    <a:pt x="46355" y="348506"/>
                  </a:moveTo>
                  <a:lnTo>
                    <a:pt x="46355" y="395350"/>
                  </a:lnTo>
                  <a:lnTo>
                    <a:pt x="71755" y="395350"/>
                  </a:lnTo>
                  <a:lnTo>
                    <a:pt x="71755" y="389000"/>
                  </a:lnTo>
                  <a:lnTo>
                    <a:pt x="48006" y="389000"/>
                  </a:lnTo>
                  <a:lnTo>
                    <a:pt x="58991" y="370168"/>
                  </a:lnTo>
                  <a:lnTo>
                    <a:pt x="46355" y="348506"/>
                  </a:lnTo>
                  <a:close/>
                </a:path>
                <a:path w="118110" h="421005">
                  <a:moveTo>
                    <a:pt x="103759" y="304673"/>
                  </a:moveTo>
                  <a:lnTo>
                    <a:pt x="96012" y="306704"/>
                  </a:lnTo>
                  <a:lnTo>
                    <a:pt x="71755" y="348288"/>
                  </a:lnTo>
                  <a:lnTo>
                    <a:pt x="71755" y="395350"/>
                  </a:lnTo>
                  <a:lnTo>
                    <a:pt x="73786" y="395350"/>
                  </a:lnTo>
                  <a:lnTo>
                    <a:pt x="117983" y="319531"/>
                  </a:lnTo>
                  <a:lnTo>
                    <a:pt x="115951" y="311785"/>
                  </a:lnTo>
                  <a:lnTo>
                    <a:pt x="103759" y="304673"/>
                  </a:lnTo>
                  <a:close/>
                </a:path>
                <a:path w="118110" h="421005">
                  <a:moveTo>
                    <a:pt x="58991" y="370168"/>
                  </a:moveTo>
                  <a:lnTo>
                    <a:pt x="48006" y="389000"/>
                  </a:lnTo>
                  <a:lnTo>
                    <a:pt x="69977" y="389000"/>
                  </a:lnTo>
                  <a:lnTo>
                    <a:pt x="58991" y="370168"/>
                  </a:lnTo>
                  <a:close/>
                </a:path>
                <a:path w="118110" h="421005">
                  <a:moveTo>
                    <a:pt x="71755" y="348288"/>
                  </a:moveTo>
                  <a:lnTo>
                    <a:pt x="58991" y="370168"/>
                  </a:lnTo>
                  <a:lnTo>
                    <a:pt x="69977" y="389000"/>
                  </a:lnTo>
                  <a:lnTo>
                    <a:pt x="71755" y="389000"/>
                  </a:lnTo>
                  <a:lnTo>
                    <a:pt x="71755" y="348288"/>
                  </a:lnTo>
                  <a:close/>
                </a:path>
                <a:path w="118110" h="421005">
                  <a:moveTo>
                    <a:pt x="71755" y="0"/>
                  </a:moveTo>
                  <a:lnTo>
                    <a:pt x="46355" y="0"/>
                  </a:lnTo>
                  <a:lnTo>
                    <a:pt x="46355" y="348506"/>
                  </a:lnTo>
                  <a:lnTo>
                    <a:pt x="58991" y="370168"/>
                  </a:lnTo>
                  <a:lnTo>
                    <a:pt x="71628" y="348506"/>
                  </a:lnTo>
                  <a:lnTo>
                    <a:pt x="717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8475" y="2257361"/>
              <a:ext cx="328612" cy="6429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956171" y="2290698"/>
              <a:ext cx="118110" cy="421005"/>
            </a:xfrm>
            <a:custGeom>
              <a:avLst/>
              <a:gdLst/>
              <a:ahLst/>
              <a:cxnLst/>
              <a:rect l="l" t="t" r="r" b="b"/>
              <a:pathLst>
                <a:path w="118109" h="421005">
                  <a:moveTo>
                    <a:pt x="14224" y="304673"/>
                  </a:moveTo>
                  <a:lnTo>
                    <a:pt x="2031" y="311785"/>
                  </a:lnTo>
                  <a:lnTo>
                    <a:pt x="0" y="319531"/>
                  </a:lnTo>
                  <a:lnTo>
                    <a:pt x="59054" y="420624"/>
                  </a:lnTo>
                  <a:lnTo>
                    <a:pt x="73786" y="395350"/>
                  </a:lnTo>
                  <a:lnTo>
                    <a:pt x="46354" y="395350"/>
                  </a:lnTo>
                  <a:lnTo>
                    <a:pt x="46227" y="348288"/>
                  </a:lnTo>
                  <a:lnTo>
                    <a:pt x="21971" y="306704"/>
                  </a:lnTo>
                  <a:lnTo>
                    <a:pt x="14224" y="304673"/>
                  </a:lnTo>
                  <a:close/>
                </a:path>
                <a:path w="118109" h="421005">
                  <a:moveTo>
                    <a:pt x="46354" y="348506"/>
                  </a:moveTo>
                  <a:lnTo>
                    <a:pt x="46354" y="395350"/>
                  </a:lnTo>
                  <a:lnTo>
                    <a:pt x="71754" y="395350"/>
                  </a:lnTo>
                  <a:lnTo>
                    <a:pt x="71754" y="389000"/>
                  </a:lnTo>
                  <a:lnTo>
                    <a:pt x="48005" y="389000"/>
                  </a:lnTo>
                  <a:lnTo>
                    <a:pt x="58991" y="370168"/>
                  </a:lnTo>
                  <a:lnTo>
                    <a:pt x="46354" y="348506"/>
                  </a:lnTo>
                  <a:close/>
                </a:path>
                <a:path w="118109" h="421005">
                  <a:moveTo>
                    <a:pt x="103758" y="304673"/>
                  </a:moveTo>
                  <a:lnTo>
                    <a:pt x="96011" y="306704"/>
                  </a:lnTo>
                  <a:lnTo>
                    <a:pt x="71754" y="348288"/>
                  </a:lnTo>
                  <a:lnTo>
                    <a:pt x="71754" y="395350"/>
                  </a:lnTo>
                  <a:lnTo>
                    <a:pt x="73786" y="395350"/>
                  </a:lnTo>
                  <a:lnTo>
                    <a:pt x="117982" y="319531"/>
                  </a:lnTo>
                  <a:lnTo>
                    <a:pt x="115950" y="311785"/>
                  </a:lnTo>
                  <a:lnTo>
                    <a:pt x="103758" y="304673"/>
                  </a:lnTo>
                  <a:close/>
                </a:path>
                <a:path w="118109" h="421005">
                  <a:moveTo>
                    <a:pt x="58991" y="370168"/>
                  </a:moveTo>
                  <a:lnTo>
                    <a:pt x="48005" y="389000"/>
                  </a:lnTo>
                  <a:lnTo>
                    <a:pt x="69976" y="389000"/>
                  </a:lnTo>
                  <a:lnTo>
                    <a:pt x="58991" y="370168"/>
                  </a:lnTo>
                  <a:close/>
                </a:path>
                <a:path w="118109" h="421005">
                  <a:moveTo>
                    <a:pt x="71754" y="348288"/>
                  </a:moveTo>
                  <a:lnTo>
                    <a:pt x="58991" y="370168"/>
                  </a:lnTo>
                  <a:lnTo>
                    <a:pt x="69976" y="389000"/>
                  </a:lnTo>
                  <a:lnTo>
                    <a:pt x="71754" y="389000"/>
                  </a:lnTo>
                  <a:lnTo>
                    <a:pt x="71754" y="348288"/>
                  </a:lnTo>
                  <a:close/>
                </a:path>
                <a:path w="118109" h="421005">
                  <a:moveTo>
                    <a:pt x="71754" y="0"/>
                  </a:moveTo>
                  <a:lnTo>
                    <a:pt x="46354" y="0"/>
                  </a:lnTo>
                  <a:lnTo>
                    <a:pt x="46354" y="348506"/>
                  </a:lnTo>
                  <a:lnTo>
                    <a:pt x="58991" y="370168"/>
                  </a:lnTo>
                  <a:lnTo>
                    <a:pt x="71627" y="348506"/>
                  </a:lnTo>
                  <a:lnTo>
                    <a:pt x="7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047875" y="3324161"/>
            <a:ext cx="328930" cy="643255"/>
            <a:chOff x="2047875" y="3324161"/>
            <a:chExt cx="328930" cy="64325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7875" y="3324161"/>
              <a:ext cx="328612" cy="64293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155570" y="3357498"/>
              <a:ext cx="118110" cy="421005"/>
            </a:xfrm>
            <a:custGeom>
              <a:avLst/>
              <a:gdLst/>
              <a:ahLst/>
              <a:cxnLst/>
              <a:rect l="l" t="t" r="r" b="b"/>
              <a:pathLst>
                <a:path w="118110" h="421004">
                  <a:moveTo>
                    <a:pt x="14224" y="304673"/>
                  </a:moveTo>
                  <a:lnTo>
                    <a:pt x="2031" y="311784"/>
                  </a:lnTo>
                  <a:lnTo>
                    <a:pt x="0" y="319531"/>
                  </a:lnTo>
                  <a:lnTo>
                    <a:pt x="59055" y="420624"/>
                  </a:lnTo>
                  <a:lnTo>
                    <a:pt x="73786" y="395350"/>
                  </a:lnTo>
                  <a:lnTo>
                    <a:pt x="46355" y="395350"/>
                  </a:lnTo>
                  <a:lnTo>
                    <a:pt x="46228" y="348288"/>
                  </a:lnTo>
                  <a:lnTo>
                    <a:pt x="21971" y="306705"/>
                  </a:lnTo>
                  <a:lnTo>
                    <a:pt x="14224" y="304673"/>
                  </a:lnTo>
                  <a:close/>
                </a:path>
                <a:path w="118110" h="421004">
                  <a:moveTo>
                    <a:pt x="46355" y="348506"/>
                  </a:moveTo>
                  <a:lnTo>
                    <a:pt x="46355" y="395350"/>
                  </a:lnTo>
                  <a:lnTo>
                    <a:pt x="71755" y="395350"/>
                  </a:lnTo>
                  <a:lnTo>
                    <a:pt x="71755" y="389000"/>
                  </a:lnTo>
                  <a:lnTo>
                    <a:pt x="48006" y="389000"/>
                  </a:lnTo>
                  <a:lnTo>
                    <a:pt x="58991" y="370168"/>
                  </a:lnTo>
                  <a:lnTo>
                    <a:pt x="46355" y="348506"/>
                  </a:lnTo>
                  <a:close/>
                </a:path>
                <a:path w="118110" h="421004">
                  <a:moveTo>
                    <a:pt x="103759" y="304673"/>
                  </a:moveTo>
                  <a:lnTo>
                    <a:pt x="96012" y="306705"/>
                  </a:lnTo>
                  <a:lnTo>
                    <a:pt x="71755" y="348288"/>
                  </a:lnTo>
                  <a:lnTo>
                    <a:pt x="71755" y="395350"/>
                  </a:lnTo>
                  <a:lnTo>
                    <a:pt x="73786" y="395350"/>
                  </a:lnTo>
                  <a:lnTo>
                    <a:pt x="117983" y="319531"/>
                  </a:lnTo>
                  <a:lnTo>
                    <a:pt x="115951" y="311784"/>
                  </a:lnTo>
                  <a:lnTo>
                    <a:pt x="103759" y="304673"/>
                  </a:lnTo>
                  <a:close/>
                </a:path>
                <a:path w="118110" h="421004">
                  <a:moveTo>
                    <a:pt x="58991" y="370168"/>
                  </a:moveTo>
                  <a:lnTo>
                    <a:pt x="48006" y="389000"/>
                  </a:lnTo>
                  <a:lnTo>
                    <a:pt x="69977" y="389000"/>
                  </a:lnTo>
                  <a:lnTo>
                    <a:pt x="58991" y="370168"/>
                  </a:lnTo>
                  <a:close/>
                </a:path>
                <a:path w="118110" h="421004">
                  <a:moveTo>
                    <a:pt x="71755" y="348288"/>
                  </a:moveTo>
                  <a:lnTo>
                    <a:pt x="58991" y="370168"/>
                  </a:lnTo>
                  <a:lnTo>
                    <a:pt x="69977" y="389000"/>
                  </a:lnTo>
                  <a:lnTo>
                    <a:pt x="71755" y="389000"/>
                  </a:lnTo>
                  <a:lnTo>
                    <a:pt x="71755" y="348288"/>
                  </a:lnTo>
                  <a:close/>
                </a:path>
                <a:path w="118110" h="421004">
                  <a:moveTo>
                    <a:pt x="71755" y="0"/>
                  </a:moveTo>
                  <a:lnTo>
                    <a:pt x="46355" y="0"/>
                  </a:lnTo>
                  <a:lnTo>
                    <a:pt x="46355" y="348506"/>
                  </a:lnTo>
                  <a:lnTo>
                    <a:pt x="58991" y="370168"/>
                  </a:lnTo>
                  <a:lnTo>
                    <a:pt x="71628" y="348506"/>
                  </a:lnTo>
                  <a:lnTo>
                    <a:pt x="717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848475" y="3324161"/>
            <a:ext cx="328930" cy="643255"/>
            <a:chOff x="6848475" y="3324161"/>
            <a:chExt cx="328930" cy="64325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8475" y="3324161"/>
              <a:ext cx="328612" cy="64293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956170" y="3357498"/>
              <a:ext cx="118110" cy="421005"/>
            </a:xfrm>
            <a:custGeom>
              <a:avLst/>
              <a:gdLst/>
              <a:ahLst/>
              <a:cxnLst/>
              <a:rect l="l" t="t" r="r" b="b"/>
              <a:pathLst>
                <a:path w="118109" h="421004">
                  <a:moveTo>
                    <a:pt x="14224" y="304673"/>
                  </a:moveTo>
                  <a:lnTo>
                    <a:pt x="2031" y="311784"/>
                  </a:lnTo>
                  <a:lnTo>
                    <a:pt x="0" y="319531"/>
                  </a:lnTo>
                  <a:lnTo>
                    <a:pt x="59054" y="420624"/>
                  </a:lnTo>
                  <a:lnTo>
                    <a:pt x="73786" y="395350"/>
                  </a:lnTo>
                  <a:lnTo>
                    <a:pt x="46354" y="395350"/>
                  </a:lnTo>
                  <a:lnTo>
                    <a:pt x="46227" y="348288"/>
                  </a:lnTo>
                  <a:lnTo>
                    <a:pt x="21971" y="306705"/>
                  </a:lnTo>
                  <a:lnTo>
                    <a:pt x="14224" y="304673"/>
                  </a:lnTo>
                  <a:close/>
                </a:path>
                <a:path w="118109" h="421004">
                  <a:moveTo>
                    <a:pt x="46354" y="348506"/>
                  </a:moveTo>
                  <a:lnTo>
                    <a:pt x="46354" y="395350"/>
                  </a:lnTo>
                  <a:lnTo>
                    <a:pt x="71754" y="395350"/>
                  </a:lnTo>
                  <a:lnTo>
                    <a:pt x="71754" y="389000"/>
                  </a:lnTo>
                  <a:lnTo>
                    <a:pt x="48005" y="389000"/>
                  </a:lnTo>
                  <a:lnTo>
                    <a:pt x="58991" y="370168"/>
                  </a:lnTo>
                  <a:lnTo>
                    <a:pt x="46354" y="348506"/>
                  </a:lnTo>
                  <a:close/>
                </a:path>
                <a:path w="118109" h="421004">
                  <a:moveTo>
                    <a:pt x="103758" y="304673"/>
                  </a:moveTo>
                  <a:lnTo>
                    <a:pt x="96011" y="306705"/>
                  </a:lnTo>
                  <a:lnTo>
                    <a:pt x="71754" y="348288"/>
                  </a:lnTo>
                  <a:lnTo>
                    <a:pt x="71754" y="395350"/>
                  </a:lnTo>
                  <a:lnTo>
                    <a:pt x="73786" y="395350"/>
                  </a:lnTo>
                  <a:lnTo>
                    <a:pt x="117982" y="319531"/>
                  </a:lnTo>
                  <a:lnTo>
                    <a:pt x="115950" y="311784"/>
                  </a:lnTo>
                  <a:lnTo>
                    <a:pt x="103758" y="304673"/>
                  </a:lnTo>
                  <a:close/>
                </a:path>
                <a:path w="118109" h="421004">
                  <a:moveTo>
                    <a:pt x="58991" y="370168"/>
                  </a:moveTo>
                  <a:lnTo>
                    <a:pt x="48005" y="389000"/>
                  </a:lnTo>
                  <a:lnTo>
                    <a:pt x="69976" y="389000"/>
                  </a:lnTo>
                  <a:lnTo>
                    <a:pt x="58991" y="370168"/>
                  </a:lnTo>
                  <a:close/>
                </a:path>
                <a:path w="118109" h="421004">
                  <a:moveTo>
                    <a:pt x="71754" y="348288"/>
                  </a:moveTo>
                  <a:lnTo>
                    <a:pt x="58991" y="370168"/>
                  </a:lnTo>
                  <a:lnTo>
                    <a:pt x="69976" y="389000"/>
                  </a:lnTo>
                  <a:lnTo>
                    <a:pt x="71754" y="389000"/>
                  </a:lnTo>
                  <a:lnTo>
                    <a:pt x="71754" y="348288"/>
                  </a:lnTo>
                  <a:close/>
                </a:path>
                <a:path w="118109" h="421004">
                  <a:moveTo>
                    <a:pt x="71754" y="0"/>
                  </a:moveTo>
                  <a:lnTo>
                    <a:pt x="46354" y="0"/>
                  </a:lnTo>
                  <a:lnTo>
                    <a:pt x="46354" y="348506"/>
                  </a:lnTo>
                  <a:lnTo>
                    <a:pt x="58991" y="370168"/>
                  </a:lnTo>
                  <a:lnTo>
                    <a:pt x="71627" y="348506"/>
                  </a:lnTo>
                  <a:lnTo>
                    <a:pt x="7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39364" y="646430"/>
            <a:ext cx="422148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FF00"/>
                </a:solidFill>
                <a:latin typeface="Verdana"/>
                <a:cs typeface="Verdana"/>
              </a:rPr>
              <a:t>GANGGUAN</a:t>
            </a:r>
            <a:r>
              <a:rPr b="1" spc="-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1509" y="1467167"/>
            <a:ext cx="8009255" cy="442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18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1800" b="1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relatif</a:t>
            </a:r>
            <a:r>
              <a:rPr sz="18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jarang terjadi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karena: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Verdana"/>
              <a:cs typeface="Verdana"/>
            </a:endParaRPr>
          </a:p>
          <a:p>
            <a:pPr marL="832485" marR="526415" indent="-832485">
              <a:lnSpc>
                <a:spcPct val="100800"/>
              </a:lnSpc>
              <a:buAutoNum type="alphaLcPeriod"/>
              <a:tabLst>
                <a:tab pos="832485" algn="l"/>
              </a:tabLst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Instalasi</a:t>
            </a:r>
            <a:r>
              <a:rPr sz="18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Listrik</a:t>
            </a:r>
            <a:r>
              <a:rPr sz="18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18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terbuka</a:t>
            </a:r>
            <a:r>
              <a:rPr sz="18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terhadap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 lingkungan, </a:t>
            </a:r>
            <a:r>
              <a:rPr sz="1800" b="1" spc="-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terlindung</a:t>
            </a:r>
            <a:r>
              <a:rPr sz="1800" b="1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terhadap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petir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tanaman.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Verdana"/>
              <a:buAutoNum type="alphaLcPeriod"/>
            </a:pPr>
            <a:endParaRPr sz="2650">
              <a:latin typeface="Verdana"/>
              <a:cs typeface="Verdana"/>
            </a:endParaRPr>
          </a:p>
          <a:p>
            <a:pPr marL="60325" marR="57150" indent="285750">
              <a:lnSpc>
                <a:spcPct val="100800"/>
              </a:lnSpc>
              <a:buAutoNum type="alphaLcPeriod"/>
              <a:tabLst>
                <a:tab pos="671195" algn="l"/>
              </a:tabLst>
            </a:pPr>
            <a:r>
              <a:rPr sz="1800" b="1" spc="15" dirty="0">
                <a:solidFill>
                  <a:srgbClr val="FFFFFF"/>
                </a:solidFill>
                <a:latin typeface="Verdana"/>
                <a:cs typeface="Verdana"/>
              </a:rPr>
              <a:t>Ada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Transformator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Blok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hubungan Wye-Delta,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sehingga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mencegah</a:t>
            </a:r>
            <a:r>
              <a:rPr sz="18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18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(gangguan)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urutan</a:t>
            </a:r>
            <a:r>
              <a:rPr sz="18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nol</a:t>
            </a:r>
            <a:r>
              <a:rPr sz="18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Saluran</a:t>
            </a:r>
            <a:endParaRPr sz="1800">
              <a:latin typeface="Verdana"/>
              <a:cs typeface="Verdana"/>
            </a:endParaRPr>
          </a:p>
          <a:p>
            <a:pPr marL="1995805">
              <a:lnSpc>
                <a:spcPct val="100000"/>
              </a:lnSpc>
              <a:spcBef>
                <a:spcPts val="15"/>
              </a:spcBef>
            </a:pP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Transmisi</a:t>
            </a:r>
            <a:r>
              <a:rPr sz="1800" b="1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masuk</a:t>
            </a:r>
            <a:r>
              <a:rPr sz="18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Generator.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Verdana"/>
              <a:cs typeface="Verdana"/>
            </a:endParaRPr>
          </a:p>
          <a:p>
            <a:pPr marL="12700" marR="5080" indent="123825">
              <a:lnSpc>
                <a:spcPts val="2100"/>
              </a:lnSpc>
              <a:spcBef>
                <a:spcPts val="5"/>
              </a:spcBef>
              <a:buAutoNum type="alphaLcPeriod" startAt="3"/>
              <a:tabLst>
                <a:tab pos="432434" algn="l"/>
              </a:tabLst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Instalasi</a:t>
            </a:r>
            <a:r>
              <a:rPr sz="18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Listrik</a:t>
            </a:r>
            <a:r>
              <a:rPr sz="18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1800" b="1" spc="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Rel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umumnya</a:t>
            </a:r>
            <a:r>
              <a:rPr sz="18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memakai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 Cable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 Duct</a:t>
            </a:r>
            <a:r>
              <a:rPr sz="1800" b="1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kemungkinannya</a:t>
            </a:r>
            <a:r>
              <a:rPr sz="1800" b="1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mengalami</a:t>
            </a:r>
            <a:r>
              <a:rPr sz="18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kecil.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Verdana"/>
              <a:buAutoNum type="alphaLcPeriod" startAt="3"/>
            </a:pPr>
            <a:endParaRPr sz="2600">
              <a:latin typeface="Verdana"/>
              <a:cs typeface="Verdana"/>
            </a:endParaRPr>
          </a:p>
          <a:p>
            <a:pPr marL="413384" marR="236854" indent="-191135">
              <a:lnSpc>
                <a:spcPct val="100899"/>
              </a:lnSpc>
              <a:buAutoNum type="alphaLcPeriod" startAt="3"/>
              <a:tabLst>
                <a:tab pos="546100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Tripnya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Verdana"/>
                <a:cs typeface="Verdana"/>
              </a:rPr>
              <a:t>PMT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1800" b="1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sebagian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besar</a:t>
            </a:r>
            <a:r>
              <a:rPr sz="1800" b="1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(lebih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50%) </a:t>
            </a:r>
            <a:r>
              <a:rPr sz="1800" b="1" spc="-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disebabkan</a:t>
            </a:r>
            <a:r>
              <a:rPr sz="18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oleh</a:t>
            </a:r>
            <a:r>
              <a:rPr sz="1800" b="1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mesin</a:t>
            </a:r>
            <a:r>
              <a:rPr sz="18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penggerak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generator.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504761"/>
            <a:ext cx="5462651" cy="125253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05608" y="660717"/>
            <a:ext cx="473710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15" dirty="0">
                <a:solidFill>
                  <a:srgbClr val="CCEBFF"/>
                </a:solidFill>
                <a:latin typeface="Arial MT"/>
                <a:cs typeface="Arial MT"/>
              </a:rPr>
              <a:t>Proteksi</a:t>
            </a:r>
            <a:r>
              <a:rPr sz="4400" spc="-210" dirty="0">
                <a:solidFill>
                  <a:srgbClr val="CCEBFF"/>
                </a:solidFill>
                <a:latin typeface="Arial MT"/>
                <a:cs typeface="Arial MT"/>
              </a:rPr>
              <a:t> </a:t>
            </a:r>
            <a:r>
              <a:rPr sz="4400" spc="15" dirty="0">
                <a:solidFill>
                  <a:srgbClr val="CCEBFF"/>
                </a:solidFill>
                <a:latin typeface="Arial MT"/>
                <a:cs typeface="Arial MT"/>
              </a:rPr>
              <a:t>Generator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3409" y="2007552"/>
            <a:ext cx="8151495" cy="3157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marR="249554" indent="-104775">
              <a:lnSpc>
                <a:spcPct val="100000"/>
              </a:lnSpc>
              <a:spcBef>
                <a:spcPts val="125"/>
              </a:spcBef>
              <a:buSzPct val="95000"/>
              <a:buChar char="•"/>
              <a:tabLst>
                <a:tab pos="327660" algn="l"/>
              </a:tabLst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merupakan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sumber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energi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listrik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didalam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sistem </a:t>
            </a:r>
            <a:r>
              <a:rPr sz="2000" spc="-6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tenaga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listrik,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maka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perlu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diproteksi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semua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endParaRPr sz="2000">
              <a:latin typeface="Verdana"/>
              <a:cs typeface="Verdana"/>
            </a:endParaRPr>
          </a:p>
          <a:p>
            <a:pPr marL="12700" marR="74295" indent="438784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jangan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sampai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mengalami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kerusakan karena kerusakan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akan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sangat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mengganggu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penyediaan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tenaga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listrik.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50">
              <a:latin typeface="Verdana"/>
              <a:cs typeface="Verdana"/>
            </a:endParaRPr>
          </a:p>
          <a:p>
            <a:pPr marL="88265" marR="5080" algn="ctr">
              <a:lnSpc>
                <a:spcPct val="100000"/>
              </a:lnSpc>
              <a:spcBef>
                <a:spcPts val="5"/>
              </a:spcBef>
            </a:pP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segi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selektifitas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pengamanan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sistem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diharapkan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agar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PMT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tidak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mudah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trip terhadap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 sistem,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karena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lepasnya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sistem akan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mempersulit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jalannya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oprasi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sistem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tenaga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listrik.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72500" y="3743325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4777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2500" y="1247775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1467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2500" y="3114675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9555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2500" y="249555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669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2500" y="186690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62000" y="1143000"/>
            <a:ext cx="7810500" cy="3124200"/>
            <a:chOff x="762000" y="1143000"/>
            <a:chExt cx="7810500" cy="3124200"/>
          </a:xfrm>
        </p:grpSpPr>
        <p:sp>
          <p:nvSpPr>
            <p:cNvPr id="18" name="object 18"/>
            <p:cNvSpPr/>
            <p:nvPr/>
          </p:nvSpPr>
          <p:spPr>
            <a:xfrm>
              <a:off x="762000" y="1143000"/>
              <a:ext cx="7810500" cy="3124200"/>
            </a:xfrm>
            <a:custGeom>
              <a:avLst/>
              <a:gdLst/>
              <a:ahLst/>
              <a:cxnLst/>
              <a:rect l="l" t="t" r="r" b="b"/>
              <a:pathLst>
                <a:path w="7810500" h="3124200">
                  <a:moveTo>
                    <a:pt x="78105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7810500" y="3124200"/>
                  </a:lnTo>
                  <a:lnTo>
                    <a:pt x="781050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61591" y="2685341"/>
              <a:ext cx="699135" cy="273685"/>
            </a:xfrm>
            <a:custGeom>
              <a:avLst/>
              <a:gdLst/>
              <a:ahLst/>
              <a:cxnLst/>
              <a:rect l="l" t="t" r="r" b="b"/>
              <a:pathLst>
                <a:path w="699135" h="273685">
                  <a:moveTo>
                    <a:pt x="0" y="91823"/>
                  </a:moveTo>
                  <a:lnTo>
                    <a:pt x="16307" y="38666"/>
                  </a:lnTo>
                  <a:lnTo>
                    <a:pt x="60570" y="4843"/>
                  </a:lnTo>
                  <a:lnTo>
                    <a:pt x="88525" y="0"/>
                  </a:lnTo>
                  <a:lnTo>
                    <a:pt x="116481" y="4843"/>
                  </a:lnTo>
                  <a:lnTo>
                    <a:pt x="139777" y="19333"/>
                  </a:lnTo>
                  <a:lnTo>
                    <a:pt x="160549" y="38666"/>
                  </a:lnTo>
                  <a:lnTo>
                    <a:pt x="172197" y="62823"/>
                  </a:lnTo>
                  <a:lnTo>
                    <a:pt x="174527" y="91823"/>
                  </a:lnTo>
                  <a:lnTo>
                    <a:pt x="179186" y="62823"/>
                  </a:lnTo>
                  <a:lnTo>
                    <a:pt x="190834" y="38666"/>
                  </a:lnTo>
                  <a:lnTo>
                    <a:pt x="209471" y="19333"/>
                  </a:lnTo>
                  <a:lnTo>
                    <a:pt x="235097" y="4843"/>
                  </a:lnTo>
                  <a:lnTo>
                    <a:pt x="263053" y="0"/>
                  </a:lnTo>
                  <a:lnTo>
                    <a:pt x="291008" y="4843"/>
                  </a:lnTo>
                  <a:lnTo>
                    <a:pt x="314304" y="19333"/>
                  </a:lnTo>
                  <a:lnTo>
                    <a:pt x="335271" y="38666"/>
                  </a:lnTo>
                  <a:lnTo>
                    <a:pt x="346725" y="62823"/>
                  </a:lnTo>
                  <a:lnTo>
                    <a:pt x="349054" y="91823"/>
                  </a:lnTo>
                  <a:lnTo>
                    <a:pt x="353714" y="62823"/>
                  </a:lnTo>
                  <a:lnTo>
                    <a:pt x="365362" y="38666"/>
                  </a:lnTo>
                  <a:lnTo>
                    <a:pt x="384581" y="19333"/>
                  </a:lnTo>
                  <a:lnTo>
                    <a:pt x="410207" y="4843"/>
                  </a:lnTo>
                  <a:lnTo>
                    <a:pt x="437968" y="0"/>
                  </a:lnTo>
                  <a:lnTo>
                    <a:pt x="465924" y="4843"/>
                  </a:lnTo>
                  <a:lnTo>
                    <a:pt x="489220" y="19333"/>
                  </a:lnTo>
                  <a:lnTo>
                    <a:pt x="510186" y="38666"/>
                  </a:lnTo>
                  <a:lnTo>
                    <a:pt x="521835" y="62823"/>
                  </a:lnTo>
                  <a:lnTo>
                    <a:pt x="524164" y="91823"/>
                  </a:lnTo>
                  <a:lnTo>
                    <a:pt x="528823" y="62823"/>
                  </a:lnTo>
                  <a:lnTo>
                    <a:pt x="540472" y="38666"/>
                  </a:lnTo>
                  <a:lnTo>
                    <a:pt x="559109" y="19333"/>
                  </a:lnTo>
                  <a:lnTo>
                    <a:pt x="584734" y="4843"/>
                  </a:lnTo>
                  <a:lnTo>
                    <a:pt x="612690" y="0"/>
                  </a:lnTo>
                  <a:lnTo>
                    <a:pt x="640451" y="4843"/>
                  </a:lnTo>
                  <a:lnTo>
                    <a:pt x="663747" y="19333"/>
                  </a:lnTo>
                  <a:lnTo>
                    <a:pt x="684714" y="38666"/>
                  </a:lnTo>
                  <a:lnTo>
                    <a:pt x="696362" y="62823"/>
                  </a:lnTo>
                  <a:lnTo>
                    <a:pt x="698692" y="91823"/>
                  </a:lnTo>
                </a:path>
                <a:path w="699135" h="273685">
                  <a:moveTo>
                    <a:pt x="0" y="91823"/>
                  </a:moveTo>
                  <a:lnTo>
                    <a:pt x="0" y="273500"/>
                  </a:lnTo>
                </a:path>
                <a:path w="699135" h="273685">
                  <a:moveTo>
                    <a:pt x="698692" y="91823"/>
                  </a:moveTo>
                  <a:lnTo>
                    <a:pt x="698692" y="273500"/>
                  </a:lnTo>
                </a:path>
              </a:pathLst>
            </a:custGeom>
            <a:ln w="14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5531" y="1597709"/>
              <a:ext cx="873760" cy="906780"/>
            </a:xfrm>
            <a:custGeom>
              <a:avLst/>
              <a:gdLst/>
              <a:ahLst/>
              <a:cxnLst/>
              <a:rect l="l" t="t" r="r" b="b"/>
              <a:pathLst>
                <a:path w="873760" h="906780">
                  <a:moveTo>
                    <a:pt x="435114" y="0"/>
                  </a:moveTo>
                  <a:lnTo>
                    <a:pt x="372409" y="4823"/>
                  </a:lnTo>
                  <a:lnTo>
                    <a:pt x="311839" y="19293"/>
                  </a:lnTo>
                  <a:lnTo>
                    <a:pt x="253598" y="40997"/>
                  </a:lnTo>
                  <a:lnTo>
                    <a:pt x="200211" y="72349"/>
                  </a:lnTo>
                  <a:lnTo>
                    <a:pt x="148959" y="111136"/>
                  </a:lnTo>
                  <a:lnTo>
                    <a:pt x="104697" y="156957"/>
                  </a:lnTo>
                  <a:lnTo>
                    <a:pt x="67423" y="207803"/>
                  </a:lnTo>
                  <a:lnTo>
                    <a:pt x="39467" y="265682"/>
                  </a:lnTo>
                  <a:lnTo>
                    <a:pt x="16287" y="326175"/>
                  </a:lnTo>
                  <a:lnTo>
                    <a:pt x="4659" y="388877"/>
                  </a:lnTo>
                  <a:lnTo>
                    <a:pt x="0" y="454193"/>
                  </a:lnTo>
                  <a:lnTo>
                    <a:pt x="4659" y="519307"/>
                  </a:lnTo>
                  <a:lnTo>
                    <a:pt x="16287" y="582211"/>
                  </a:lnTo>
                  <a:lnTo>
                    <a:pt x="39467" y="643105"/>
                  </a:lnTo>
                  <a:lnTo>
                    <a:pt x="67423" y="698653"/>
                  </a:lnTo>
                  <a:lnTo>
                    <a:pt x="104697" y="751810"/>
                  </a:lnTo>
                  <a:lnTo>
                    <a:pt x="148959" y="797712"/>
                  </a:lnTo>
                  <a:lnTo>
                    <a:pt x="200211" y="836358"/>
                  </a:lnTo>
                  <a:lnTo>
                    <a:pt x="253598" y="865358"/>
                  </a:lnTo>
                  <a:lnTo>
                    <a:pt x="311839" y="889515"/>
                  </a:lnTo>
                  <a:lnTo>
                    <a:pt x="372409" y="901593"/>
                  </a:lnTo>
                  <a:lnTo>
                    <a:pt x="435114" y="906437"/>
                  </a:lnTo>
                  <a:lnTo>
                    <a:pt x="498597" y="901593"/>
                  </a:lnTo>
                  <a:lnTo>
                    <a:pt x="558973" y="889515"/>
                  </a:lnTo>
                  <a:lnTo>
                    <a:pt x="617213" y="865358"/>
                  </a:lnTo>
                  <a:lnTo>
                    <a:pt x="673124" y="836358"/>
                  </a:lnTo>
                  <a:lnTo>
                    <a:pt x="721852" y="797712"/>
                  </a:lnTo>
                  <a:lnTo>
                    <a:pt x="766115" y="751810"/>
                  </a:lnTo>
                  <a:lnTo>
                    <a:pt x="803389" y="698653"/>
                  </a:lnTo>
                  <a:lnTo>
                    <a:pt x="833674" y="643105"/>
                  </a:lnTo>
                  <a:lnTo>
                    <a:pt x="854640" y="582211"/>
                  </a:lnTo>
                  <a:lnTo>
                    <a:pt x="868618" y="519307"/>
                  </a:lnTo>
                  <a:lnTo>
                    <a:pt x="873277" y="454193"/>
                  </a:lnTo>
                  <a:lnTo>
                    <a:pt x="868618" y="388877"/>
                  </a:lnTo>
                  <a:lnTo>
                    <a:pt x="854640" y="326175"/>
                  </a:lnTo>
                  <a:lnTo>
                    <a:pt x="833674" y="265682"/>
                  </a:lnTo>
                  <a:lnTo>
                    <a:pt x="803389" y="207803"/>
                  </a:lnTo>
                  <a:lnTo>
                    <a:pt x="766115" y="156957"/>
                  </a:lnTo>
                  <a:lnTo>
                    <a:pt x="721852" y="111136"/>
                  </a:lnTo>
                  <a:lnTo>
                    <a:pt x="673124" y="72349"/>
                  </a:lnTo>
                  <a:lnTo>
                    <a:pt x="617213" y="40997"/>
                  </a:lnTo>
                  <a:lnTo>
                    <a:pt x="558973" y="19293"/>
                  </a:lnTo>
                  <a:lnTo>
                    <a:pt x="498597" y="4823"/>
                  </a:lnTo>
                  <a:lnTo>
                    <a:pt x="435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75531" y="1597709"/>
              <a:ext cx="873760" cy="906780"/>
            </a:xfrm>
            <a:custGeom>
              <a:avLst/>
              <a:gdLst/>
              <a:ahLst/>
              <a:cxnLst/>
              <a:rect l="l" t="t" r="r" b="b"/>
              <a:pathLst>
                <a:path w="873760" h="906780">
                  <a:moveTo>
                    <a:pt x="435114" y="454193"/>
                  </a:moveTo>
                  <a:lnTo>
                    <a:pt x="451422" y="524130"/>
                  </a:lnTo>
                  <a:lnTo>
                    <a:pt x="498597" y="577388"/>
                  </a:lnTo>
                  <a:lnTo>
                    <a:pt x="563632" y="604519"/>
                  </a:lnTo>
                  <a:lnTo>
                    <a:pt x="598576" y="604519"/>
                  </a:lnTo>
                  <a:lnTo>
                    <a:pt x="633520" y="594269"/>
                  </a:lnTo>
                  <a:lnTo>
                    <a:pt x="663806" y="577388"/>
                  </a:lnTo>
                  <a:lnTo>
                    <a:pt x="689431" y="553271"/>
                  </a:lnTo>
                  <a:lnTo>
                    <a:pt x="710204" y="524130"/>
                  </a:lnTo>
                  <a:lnTo>
                    <a:pt x="721852" y="490367"/>
                  </a:lnTo>
                  <a:lnTo>
                    <a:pt x="726511" y="454193"/>
                  </a:lnTo>
                </a:path>
                <a:path w="873760" h="906780">
                  <a:moveTo>
                    <a:pt x="144300" y="454193"/>
                  </a:moveTo>
                  <a:lnTo>
                    <a:pt x="160607" y="384054"/>
                  </a:lnTo>
                  <a:lnTo>
                    <a:pt x="207200" y="328586"/>
                  </a:lnTo>
                  <a:lnTo>
                    <a:pt x="272235" y="304269"/>
                  </a:lnTo>
                  <a:lnTo>
                    <a:pt x="307179" y="304269"/>
                  </a:lnTo>
                  <a:lnTo>
                    <a:pt x="372409" y="328586"/>
                  </a:lnTo>
                  <a:lnTo>
                    <a:pt x="419001" y="384054"/>
                  </a:lnTo>
                  <a:lnTo>
                    <a:pt x="430649" y="417817"/>
                  </a:lnTo>
                  <a:lnTo>
                    <a:pt x="435114" y="454193"/>
                  </a:lnTo>
                </a:path>
                <a:path w="873760" h="906780">
                  <a:moveTo>
                    <a:pt x="0" y="454193"/>
                  </a:moveTo>
                  <a:lnTo>
                    <a:pt x="4659" y="388877"/>
                  </a:lnTo>
                  <a:lnTo>
                    <a:pt x="16287" y="326175"/>
                  </a:lnTo>
                  <a:lnTo>
                    <a:pt x="39467" y="265682"/>
                  </a:lnTo>
                  <a:lnTo>
                    <a:pt x="67423" y="207803"/>
                  </a:lnTo>
                  <a:lnTo>
                    <a:pt x="104697" y="156957"/>
                  </a:lnTo>
                  <a:lnTo>
                    <a:pt x="148959" y="111136"/>
                  </a:lnTo>
                  <a:lnTo>
                    <a:pt x="200211" y="72349"/>
                  </a:lnTo>
                  <a:lnTo>
                    <a:pt x="253598" y="40997"/>
                  </a:lnTo>
                  <a:lnTo>
                    <a:pt x="311839" y="19293"/>
                  </a:lnTo>
                  <a:lnTo>
                    <a:pt x="372409" y="4823"/>
                  </a:lnTo>
                  <a:lnTo>
                    <a:pt x="435114" y="0"/>
                  </a:lnTo>
                  <a:lnTo>
                    <a:pt x="498597" y="4823"/>
                  </a:lnTo>
                  <a:lnTo>
                    <a:pt x="558973" y="19293"/>
                  </a:lnTo>
                  <a:lnTo>
                    <a:pt x="617213" y="40997"/>
                  </a:lnTo>
                  <a:lnTo>
                    <a:pt x="673124" y="72349"/>
                  </a:lnTo>
                  <a:lnTo>
                    <a:pt x="721852" y="111136"/>
                  </a:lnTo>
                  <a:lnTo>
                    <a:pt x="766115" y="156957"/>
                  </a:lnTo>
                  <a:lnTo>
                    <a:pt x="803389" y="207803"/>
                  </a:lnTo>
                  <a:lnTo>
                    <a:pt x="833674" y="265682"/>
                  </a:lnTo>
                  <a:lnTo>
                    <a:pt x="854640" y="326175"/>
                  </a:lnTo>
                  <a:lnTo>
                    <a:pt x="868618" y="388877"/>
                  </a:lnTo>
                  <a:lnTo>
                    <a:pt x="873277" y="454193"/>
                  </a:lnTo>
                  <a:lnTo>
                    <a:pt x="868618" y="519307"/>
                  </a:lnTo>
                  <a:lnTo>
                    <a:pt x="854640" y="582211"/>
                  </a:lnTo>
                  <a:lnTo>
                    <a:pt x="833674" y="643105"/>
                  </a:lnTo>
                  <a:lnTo>
                    <a:pt x="803389" y="698653"/>
                  </a:lnTo>
                  <a:lnTo>
                    <a:pt x="766115" y="751810"/>
                  </a:lnTo>
                  <a:lnTo>
                    <a:pt x="721852" y="797712"/>
                  </a:lnTo>
                  <a:lnTo>
                    <a:pt x="673124" y="836358"/>
                  </a:lnTo>
                  <a:lnTo>
                    <a:pt x="617213" y="865358"/>
                  </a:lnTo>
                  <a:lnTo>
                    <a:pt x="558973" y="889515"/>
                  </a:lnTo>
                  <a:lnTo>
                    <a:pt x="498597" y="901593"/>
                  </a:lnTo>
                  <a:lnTo>
                    <a:pt x="435114" y="906437"/>
                  </a:lnTo>
                  <a:lnTo>
                    <a:pt x="372409" y="901593"/>
                  </a:lnTo>
                  <a:lnTo>
                    <a:pt x="311839" y="889515"/>
                  </a:lnTo>
                  <a:lnTo>
                    <a:pt x="253598" y="865358"/>
                  </a:lnTo>
                  <a:lnTo>
                    <a:pt x="200211" y="836358"/>
                  </a:lnTo>
                  <a:lnTo>
                    <a:pt x="148959" y="797712"/>
                  </a:lnTo>
                  <a:lnTo>
                    <a:pt x="104697" y="751810"/>
                  </a:lnTo>
                  <a:lnTo>
                    <a:pt x="67423" y="698653"/>
                  </a:lnTo>
                  <a:lnTo>
                    <a:pt x="39467" y="643105"/>
                  </a:lnTo>
                  <a:lnTo>
                    <a:pt x="16287" y="582211"/>
                  </a:lnTo>
                  <a:lnTo>
                    <a:pt x="4659" y="519307"/>
                  </a:lnTo>
                  <a:lnTo>
                    <a:pt x="0" y="454193"/>
                  </a:lnTo>
                </a:path>
              </a:pathLst>
            </a:custGeom>
            <a:ln w="14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6909" y="1778844"/>
              <a:ext cx="1311275" cy="544195"/>
            </a:xfrm>
            <a:custGeom>
              <a:avLst/>
              <a:gdLst/>
              <a:ahLst/>
              <a:cxnLst/>
              <a:rect l="l" t="t" r="r" b="b"/>
              <a:pathLst>
                <a:path w="1311275" h="544194">
                  <a:moveTo>
                    <a:pt x="1310741" y="0"/>
                  </a:moveTo>
                  <a:lnTo>
                    <a:pt x="0" y="0"/>
                  </a:lnTo>
                  <a:lnTo>
                    <a:pt x="0" y="544087"/>
                  </a:lnTo>
                  <a:lnTo>
                    <a:pt x="1310741" y="544087"/>
                  </a:lnTo>
                  <a:lnTo>
                    <a:pt x="1310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6909" y="1689352"/>
              <a:ext cx="5196205" cy="725805"/>
            </a:xfrm>
            <a:custGeom>
              <a:avLst/>
              <a:gdLst/>
              <a:ahLst/>
              <a:cxnLst/>
              <a:rect l="l" t="t" r="r" b="b"/>
              <a:pathLst>
                <a:path w="5196205" h="725805">
                  <a:moveTo>
                    <a:pt x="0" y="633579"/>
                  </a:moveTo>
                  <a:lnTo>
                    <a:pt x="1310741" y="633579"/>
                  </a:lnTo>
                  <a:lnTo>
                    <a:pt x="1310741" y="89492"/>
                  </a:lnTo>
                  <a:lnTo>
                    <a:pt x="0" y="89492"/>
                  </a:lnTo>
                  <a:lnTo>
                    <a:pt x="0" y="633579"/>
                  </a:lnTo>
                  <a:close/>
                </a:path>
                <a:path w="5196205" h="725805">
                  <a:moveTo>
                    <a:pt x="0" y="633579"/>
                  </a:moveTo>
                  <a:lnTo>
                    <a:pt x="1310757" y="633579"/>
                  </a:lnTo>
                  <a:lnTo>
                    <a:pt x="1310757" y="89431"/>
                  </a:lnTo>
                  <a:lnTo>
                    <a:pt x="0" y="89431"/>
                  </a:lnTo>
                  <a:lnTo>
                    <a:pt x="0" y="633579"/>
                  </a:lnTo>
                </a:path>
                <a:path w="5196205" h="725805">
                  <a:moveTo>
                    <a:pt x="2751899" y="362550"/>
                  </a:moveTo>
                  <a:lnTo>
                    <a:pt x="5196060" y="362550"/>
                  </a:lnTo>
                </a:path>
                <a:path w="5196205" h="725805">
                  <a:moveTo>
                    <a:pt x="1310757" y="362550"/>
                  </a:moveTo>
                  <a:lnTo>
                    <a:pt x="1338673" y="362550"/>
                  </a:lnTo>
                </a:path>
                <a:path w="5196205" h="725805">
                  <a:moveTo>
                    <a:pt x="1366609" y="362550"/>
                  </a:moveTo>
                  <a:lnTo>
                    <a:pt x="1394526" y="362550"/>
                  </a:lnTo>
                </a:path>
                <a:path w="5196205" h="725805">
                  <a:moveTo>
                    <a:pt x="1422462" y="362550"/>
                  </a:moveTo>
                  <a:lnTo>
                    <a:pt x="1450398" y="362550"/>
                  </a:lnTo>
                </a:path>
                <a:path w="5196205" h="725805">
                  <a:moveTo>
                    <a:pt x="1478315" y="362550"/>
                  </a:moveTo>
                  <a:lnTo>
                    <a:pt x="1506251" y="362550"/>
                  </a:lnTo>
                </a:path>
                <a:path w="5196205" h="725805">
                  <a:moveTo>
                    <a:pt x="1534167" y="362550"/>
                  </a:moveTo>
                  <a:lnTo>
                    <a:pt x="1562103" y="362550"/>
                  </a:lnTo>
                </a:path>
                <a:path w="5196205" h="725805">
                  <a:moveTo>
                    <a:pt x="1590040" y="362550"/>
                  </a:moveTo>
                  <a:lnTo>
                    <a:pt x="1617956" y="362550"/>
                  </a:lnTo>
                </a:path>
                <a:path w="5196205" h="725805">
                  <a:moveTo>
                    <a:pt x="1645892" y="362550"/>
                  </a:moveTo>
                  <a:lnTo>
                    <a:pt x="1673809" y="362550"/>
                  </a:lnTo>
                </a:path>
                <a:path w="5196205" h="725805">
                  <a:moveTo>
                    <a:pt x="1701745" y="362550"/>
                  </a:moveTo>
                  <a:lnTo>
                    <a:pt x="1729661" y="362550"/>
                  </a:lnTo>
                </a:path>
                <a:path w="5196205" h="725805">
                  <a:moveTo>
                    <a:pt x="1757598" y="362550"/>
                  </a:moveTo>
                  <a:lnTo>
                    <a:pt x="1785534" y="362550"/>
                  </a:lnTo>
                </a:path>
                <a:path w="5196205" h="725805">
                  <a:moveTo>
                    <a:pt x="1813450" y="362550"/>
                  </a:moveTo>
                  <a:lnTo>
                    <a:pt x="1841386" y="362550"/>
                  </a:lnTo>
                </a:path>
                <a:path w="5196205" h="725805">
                  <a:moveTo>
                    <a:pt x="1869303" y="362550"/>
                  </a:moveTo>
                  <a:lnTo>
                    <a:pt x="1878621" y="362550"/>
                  </a:lnTo>
                </a:path>
                <a:path w="5196205" h="725805">
                  <a:moveTo>
                    <a:pt x="3100954" y="0"/>
                  </a:moveTo>
                  <a:lnTo>
                    <a:pt x="5196060" y="0"/>
                  </a:lnTo>
                </a:path>
                <a:path w="5196205" h="725805">
                  <a:moveTo>
                    <a:pt x="3100954" y="725402"/>
                  </a:moveTo>
                  <a:lnTo>
                    <a:pt x="5196060" y="725402"/>
                  </a:lnTo>
                </a:path>
                <a:path w="5196205" h="725805">
                  <a:moveTo>
                    <a:pt x="2707636" y="181275"/>
                  </a:moveTo>
                  <a:lnTo>
                    <a:pt x="3100954" y="0"/>
                  </a:lnTo>
                </a:path>
                <a:path w="5196205" h="725805">
                  <a:moveTo>
                    <a:pt x="2663374" y="611834"/>
                  </a:moveTo>
                  <a:lnTo>
                    <a:pt x="3100954" y="725402"/>
                  </a:lnTo>
                </a:path>
              </a:pathLst>
            </a:custGeom>
            <a:ln w="14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0916" y="1646069"/>
              <a:ext cx="83911" cy="843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0916" y="2008418"/>
              <a:ext cx="83911" cy="843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0916" y="2371391"/>
              <a:ext cx="83911" cy="8429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42024" y="1689352"/>
              <a:ext cx="720090" cy="725805"/>
            </a:xfrm>
            <a:custGeom>
              <a:avLst/>
              <a:gdLst/>
              <a:ahLst/>
              <a:cxnLst/>
              <a:rect l="l" t="t" r="r" b="b"/>
              <a:pathLst>
                <a:path w="720090" h="725805">
                  <a:moveTo>
                    <a:pt x="0" y="0"/>
                  </a:moveTo>
                  <a:lnTo>
                    <a:pt x="698692" y="0"/>
                  </a:lnTo>
                </a:path>
                <a:path w="720090" h="725805">
                  <a:moveTo>
                    <a:pt x="20966" y="362550"/>
                  </a:moveTo>
                  <a:lnTo>
                    <a:pt x="719658" y="362550"/>
                  </a:lnTo>
                </a:path>
                <a:path w="720090" h="725805">
                  <a:moveTo>
                    <a:pt x="0" y="725402"/>
                  </a:moveTo>
                  <a:lnTo>
                    <a:pt x="698692" y="725402"/>
                  </a:lnTo>
                </a:path>
              </a:pathLst>
            </a:custGeom>
            <a:ln w="14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9970" y="1646067"/>
              <a:ext cx="84495" cy="8435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0937" y="2008417"/>
              <a:ext cx="84495" cy="8435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9970" y="2371390"/>
              <a:ext cx="84495" cy="8429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761591" y="1508277"/>
              <a:ext cx="3580765" cy="1994535"/>
            </a:xfrm>
            <a:custGeom>
              <a:avLst/>
              <a:gdLst/>
              <a:ahLst/>
              <a:cxnLst/>
              <a:rect l="l" t="t" r="r" b="b"/>
              <a:pathLst>
                <a:path w="3580765" h="1994535">
                  <a:moveTo>
                    <a:pt x="3231378" y="181074"/>
                  </a:moveTo>
                  <a:lnTo>
                    <a:pt x="3580433" y="0"/>
                  </a:lnTo>
                </a:path>
                <a:path w="3580765" h="1994535">
                  <a:moveTo>
                    <a:pt x="3231378" y="543625"/>
                  </a:moveTo>
                  <a:lnTo>
                    <a:pt x="3580433" y="362349"/>
                  </a:lnTo>
                </a:path>
                <a:path w="3580765" h="1994535">
                  <a:moveTo>
                    <a:pt x="3231378" y="906477"/>
                  </a:moveTo>
                  <a:lnTo>
                    <a:pt x="3580433" y="725302"/>
                  </a:lnTo>
                </a:path>
                <a:path w="3580765" h="1994535">
                  <a:moveTo>
                    <a:pt x="3405905" y="89431"/>
                  </a:moveTo>
                  <a:lnTo>
                    <a:pt x="3405905" y="814653"/>
                  </a:lnTo>
                </a:path>
                <a:path w="3580765" h="1994535">
                  <a:moveTo>
                    <a:pt x="0" y="1721171"/>
                  </a:moveTo>
                  <a:lnTo>
                    <a:pt x="0" y="1994169"/>
                  </a:lnTo>
                </a:path>
                <a:path w="3580765" h="1994535">
                  <a:moveTo>
                    <a:pt x="698692" y="1721171"/>
                  </a:moveTo>
                  <a:lnTo>
                    <a:pt x="698692" y="1994169"/>
                  </a:lnTo>
                </a:path>
                <a:path w="3580765" h="1994535">
                  <a:moveTo>
                    <a:pt x="0" y="1721171"/>
                  </a:moveTo>
                  <a:lnTo>
                    <a:pt x="174527" y="1450564"/>
                  </a:lnTo>
                </a:path>
                <a:path w="3580765" h="1994535">
                  <a:moveTo>
                    <a:pt x="698692" y="1721171"/>
                  </a:moveTo>
                  <a:lnTo>
                    <a:pt x="873219" y="1450564"/>
                  </a:lnTo>
                </a:path>
              </a:pathLst>
            </a:custGeom>
            <a:ln w="14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9538" y="2915498"/>
              <a:ext cx="84106" cy="842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8230" y="2915498"/>
              <a:ext cx="84106" cy="842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9538" y="3459103"/>
              <a:ext cx="84106" cy="842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8230" y="3459103"/>
              <a:ext cx="84106" cy="8429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662831" y="3626226"/>
            <a:ext cx="8947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95"/>
              </a:spcBef>
            </a:pPr>
            <a:r>
              <a:rPr sz="1900" spc="-35" dirty="0">
                <a:latin typeface="Arial MT"/>
                <a:cs typeface="Arial MT"/>
              </a:rPr>
              <a:t>Sistem 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spc="-45" dirty="0">
                <a:latin typeface="Arial MT"/>
                <a:cs typeface="Arial MT"/>
              </a:rPr>
              <a:t>P</a:t>
            </a:r>
            <a:r>
              <a:rPr sz="1900" spc="-35" dirty="0">
                <a:latin typeface="Arial MT"/>
                <a:cs typeface="Arial MT"/>
              </a:rPr>
              <a:t>en</a:t>
            </a:r>
            <a:r>
              <a:rPr sz="1900" spc="-55" dirty="0">
                <a:latin typeface="Arial MT"/>
                <a:cs typeface="Arial MT"/>
              </a:rPr>
              <a:t>g</a:t>
            </a:r>
            <a:r>
              <a:rPr sz="1900" spc="-35" dirty="0">
                <a:latin typeface="Arial MT"/>
                <a:cs typeface="Arial MT"/>
              </a:rPr>
              <a:t>ua</a:t>
            </a:r>
            <a:r>
              <a:rPr sz="1900" spc="-20" dirty="0">
                <a:latin typeface="Arial MT"/>
                <a:cs typeface="Arial MT"/>
              </a:rPr>
              <a:t>t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71012" y="2951648"/>
            <a:ext cx="129667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 marR="5080" indent="-202565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Arial MT"/>
                <a:cs typeface="Arial MT"/>
              </a:rPr>
              <a:t>PMT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0" dirty="0">
                <a:latin typeface="Arial MT"/>
                <a:cs typeface="Arial MT"/>
              </a:rPr>
              <a:t>Me</a:t>
            </a:r>
            <a:r>
              <a:rPr sz="1900" spc="-35" dirty="0">
                <a:latin typeface="Arial MT"/>
                <a:cs typeface="Arial MT"/>
              </a:rPr>
              <a:t>da</a:t>
            </a:r>
            <a:r>
              <a:rPr sz="1900" spc="-30" dirty="0">
                <a:latin typeface="Arial MT"/>
                <a:cs typeface="Arial MT"/>
              </a:rPr>
              <a:t>n  </a:t>
            </a:r>
            <a:r>
              <a:rPr sz="1900" spc="-40" dirty="0">
                <a:latin typeface="Arial MT"/>
                <a:cs typeface="Arial MT"/>
              </a:rPr>
              <a:t>Penguat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32201" y="1147737"/>
            <a:ext cx="178053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5" dirty="0">
                <a:latin typeface="Arial MT"/>
                <a:cs typeface="Arial MT"/>
              </a:rPr>
              <a:t>Generator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spc="-40" dirty="0">
                <a:latin typeface="Arial MT"/>
                <a:cs typeface="Arial MT"/>
              </a:rPr>
              <a:t>3</a:t>
            </a:r>
            <a:r>
              <a:rPr sz="1900" spc="-35" dirty="0">
                <a:latin typeface="Arial MT"/>
                <a:cs typeface="Arial MT"/>
              </a:rPr>
              <a:t> </a:t>
            </a:r>
            <a:r>
              <a:rPr sz="1900" spc="-30" dirty="0">
                <a:latin typeface="Arial MT"/>
                <a:cs typeface="Arial MT"/>
              </a:rPr>
              <a:t>fase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3411" y="2460717"/>
            <a:ext cx="1151255" cy="60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0825">
              <a:lnSpc>
                <a:spcPct val="100000"/>
              </a:lnSpc>
              <a:spcBef>
                <a:spcPts val="95"/>
              </a:spcBef>
            </a:pPr>
            <a:r>
              <a:rPr sz="1900" spc="-40" dirty="0">
                <a:latin typeface="Arial MT"/>
                <a:cs typeface="Arial MT"/>
              </a:rPr>
              <a:t>Mesin </a:t>
            </a:r>
            <a:r>
              <a:rPr sz="1900" spc="-35" dirty="0">
                <a:latin typeface="Arial MT"/>
                <a:cs typeface="Arial MT"/>
              </a:rPr>
              <a:t> </a:t>
            </a:r>
            <a:r>
              <a:rPr sz="1900" spc="-45" dirty="0">
                <a:latin typeface="Arial MT"/>
                <a:cs typeface="Arial MT"/>
              </a:rPr>
              <a:t>P</a:t>
            </a:r>
            <a:r>
              <a:rPr sz="1900" spc="-35" dirty="0">
                <a:latin typeface="Arial MT"/>
                <a:cs typeface="Arial MT"/>
              </a:rPr>
              <a:t>en</a:t>
            </a:r>
            <a:r>
              <a:rPr sz="1900" spc="-55" dirty="0">
                <a:latin typeface="Arial MT"/>
                <a:cs typeface="Arial MT"/>
              </a:rPr>
              <a:t>gg</a:t>
            </a:r>
            <a:r>
              <a:rPr sz="1900" spc="-35" dirty="0">
                <a:latin typeface="Arial MT"/>
                <a:cs typeface="Arial MT"/>
              </a:rPr>
              <a:t>erak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58996" y="2528364"/>
            <a:ext cx="1077595" cy="60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Arial MT"/>
                <a:cs typeface="Arial MT"/>
              </a:rPr>
              <a:t>PMT</a:t>
            </a:r>
            <a:endParaRPr sz="1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spc="-35" dirty="0">
                <a:latin typeface="Arial MT"/>
                <a:cs typeface="Arial MT"/>
              </a:rPr>
              <a:t>Generator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93943" y="1909213"/>
            <a:ext cx="531495" cy="101600"/>
            <a:chOff x="7293943" y="1909213"/>
            <a:chExt cx="531495" cy="101600"/>
          </a:xfrm>
        </p:grpSpPr>
        <p:sp>
          <p:nvSpPr>
            <p:cNvPr id="42" name="object 42"/>
            <p:cNvSpPr/>
            <p:nvPr/>
          </p:nvSpPr>
          <p:spPr>
            <a:xfrm>
              <a:off x="7301245" y="1960059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59">
                  <a:moveTo>
                    <a:pt x="0" y="0"/>
                  </a:moveTo>
                  <a:lnTo>
                    <a:pt x="390988" y="0"/>
                  </a:lnTo>
                </a:path>
              </a:pathLst>
            </a:custGeom>
            <a:ln w="1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78450" y="1909213"/>
              <a:ext cx="146685" cy="101600"/>
            </a:xfrm>
            <a:custGeom>
              <a:avLst/>
              <a:gdLst/>
              <a:ahLst/>
              <a:cxnLst/>
              <a:rect l="l" t="t" r="r" b="b"/>
              <a:pathLst>
                <a:path w="146684" h="101600">
                  <a:moveTo>
                    <a:pt x="0" y="0"/>
                  </a:moveTo>
                  <a:lnTo>
                    <a:pt x="0" y="101490"/>
                  </a:lnTo>
                  <a:lnTo>
                    <a:pt x="146571" y="5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332808" y="2045151"/>
            <a:ext cx="9842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5" dirty="0">
                <a:latin typeface="Arial MT"/>
                <a:cs typeface="Arial MT"/>
              </a:rPr>
              <a:t>K</a:t>
            </a:r>
            <a:r>
              <a:rPr sz="1900" spc="-35" dirty="0">
                <a:latin typeface="Arial MT"/>
                <a:cs typeface="Arial MT"/>
              </a:rPr>
              <a:t>e</a:t>
            </a:r>
            <a:r>
              <a:rPr sz="1900" spc="-30" dirty="0">
                <a:latin typeface="Arial MT"/>
                <a:cs typeface="Arial MT"/>
              </a:rPr>
              <a:t>sist</a:t>
            </a:r>
            <a:r>
              <a:rPr sz="1900" spc="-35" dirty="0">
                <a:latin typeface="Arial MT"/>
                <a:cs typeface="Arial MT"/>
              </a:rPr>
              <a:t>e</a:t>
            </a:r>
            <a:r>
              <a:rPr sz="1900" spc="-60" dirty="0">
                <a:latin typeface="Arial MT"/>
                <a:cs typeface="Arial MT"/>
              </a:rPr>
              <a:t>m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57237" y="1138174"/>
            <a:ext cx="7820025" cy="3133725"/>
          </a:xfrm>
          <a:custGeom>
            <a:avLst/>
            <a:gdLst/>
            <a:ahLst/>
            <a:cxnLst/>
            <a:rect l="l" t="t" r="r" b="b"/>
            <a:pathLst>
              <a:path w="7820025" h="3133725">
                <a:moveTo>
                  <a:pt x="0" y="3133725"/>
                </a:moveTo>
                <a:lnTo>
                  <a:pt x="7820025" y="3133725"/>
                </a:lnTo>
                <a:lnTo>
                  <a:pt x="7820025" y="0"/>
                </a:lnTo>
                <a:lnTo>
                  <a:pt x="0" y="0"/>
                </a:lnTo>
                <a:lnTo>
                  <a:pt x="0" y="31337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023302" y="185419"/>
            <a:ext cx="7411084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870"/>
              </a:lnSpc>
              <a:spcBef>
                <a:spcPts val="105"/>
              </a:spcBef>
              <a:tabLst>
                <a:tab pos="5703570" algn="l"/>
              </a:tabLst>
            </a:pPr>
            <a:r>
              <a:rPr spc="-10" dirty="0">
                <a:solidFill>
                  <a:srgbClr val="FFFFFF"/>
                </a:solidFill>
              </a:rPr>
              <a:t>Generator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dengan</a:t>
            </a:r>
            <a:r>
              <a:rPr spc="4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Mesin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penggerak	</a:t>
            </a:r>
            <a:r>
              <a:rPr spc="-5" dirty="0">
                <a:solidFill>
                  <a:srgbClr val="FFFFFF"/>
                </a:solidFill>
              </a:rPr>
              <a:t>dan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Medan</a:t>
            </a:r>
          </a:p>
          <a:p>
            <a:pPr marL="1270" algn="ctr">
              <a:lnSpc>
                <a:spcPts val="2870"/>
              </a:lnSpc>
            </a:pPr>
            <a:r>
              <a:rPr spc="-25" dirty="0">
                <a:solidFill>
                  <a:srgbClr val="FFFFFF"/>
                </a:solidFill>
              </a:rPr>
              <a:t>Penguat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90294" y="4687887"/>
            <a:ext cx="73482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PMT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hanya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boleh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bekerja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apabila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 </a:t>
            </a:r>
            <a:r>
              <a:rPr sz="2400" spc="-8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tepat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didepan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generator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didalam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nesin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penggerak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4834" y="338074"/>
            <a:ext cx="77450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5" dirty="0">
                <a:solidFill>
                  <a:srgbClr val="FFFF00"/>
                </a:solidFill>
              </a:rPr>
              <a:t>Proteksi</a:t>
            </a:r>
            <a:r>
              <a:rPr sz="2750" spc="125" dirty="0">
                <a:solidFill>
                  <a:srgbClr val="FFFF00"/>
                </a:solidFill>
              </a:rPr>
              <a:t> </a:t>
            </a:r>
            <a:r>
              <a:rPr sz="2750" dirty="0">
                <a:solidFill>
                  <a:srgbClr val="FFFF00"/>
                </a:solidFill>
              </a:rPr>
              <a:t>generator</a:t>
            </a:r>
            <a:r>
              <a:rPr sz="2750" spc="240" dirty="0">
                <a:solidFill>
                  <a:srgbClr val="FFFF00"/>
                </a:solidFill>
              </a:rPr>
              <a:t> </a:t>
            </a:r>
            <a:r>
              <a:rPr sz="2750" spc="10" dirty="0">
                <a:solidFill>
                  <a:srgbClr val="FFFF00"/>
                </a:solidFill>
              </a:rPr>
              <a:t>terhadap</a:t>
            </a:r>
            <a:r>
              <a:rPr sz="2750" spc="140" dirty="0">
                <a:solidFill>
                  <a:srgbClr val="FFFF00"/>
                </a:solidFill>
              </a:rPr>
              <a:t> </a:t>
            </a:r>
            <a:r>
              <a:rPr sz="2750" dirty="0">
                <a:solidFill>
                  <a:srgbClr val="FFFF00"/>
                </a:solidFill>
              </a:rPr>
              <a:t>gangguan</a:t>
            </a:r>
            <a:r>
              <a:rPr sz="2750" spc="270" dirty="0">
                <a:solidFill>
                  <a:srgbClr val="FFFF00"/>
                </a:solidFill>
              </a:rPr>
              <a:t> </a:t>
            </a:r>
            <a:r>
              <a:rPr sz="2750" spc="-10" dirty="0">
                <a:solidFill>
                  <a:srgbClr val="FFFF00"/>
                </a:solidFill>
              </a:rPr>
              <a:t>luar</a:t>
            </a:r>
            <a:endParaRPr sz="2750"/>
          </a:p>
        </p:txBody>
      </p:sp>
      <p:sp>
        <p:nvSpPr>
          <p:cNvPr id="13" name="object 13"/>
          <p:cNvSpPr txBox="1"/>
          <p:nvPr/>
        </p:nvSpPr>
        <p:spPr>
          <a:xfrm>
            <a:off x="327342" y="1483042"/>
            <a:ext cx="8504555" cy="4216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215" marR="75565" algn="ctr">
              <a:lnSpc>
                <a:spcPct val="100400"/>
              </a:lnSpc>
              <a:spcBef>
                <a:spcPts val="90"/>
              </a:spcBef>
            </a:pP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Penyebab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utama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sistem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petir,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sering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disambar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petir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saluran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udara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transmisi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saluran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distribusi</a:t>
            </a:r>
            <a:endParaRPr sz="2400">
              <a:latin typeface="Verdana"/>
              <a:cs typeface="Verdana"/>
            </a:endParaRPr>
          </a:p>
          <a:p>
            <a:pPr marL="12065" marR="5080" algn="ctr">
              <a:lnSpc>
                <a:spcPct val="90000"/>
              </a:lnSpc>
              <a:spcBef>
                <a:spcPts val="2140"/>
              </a:spcBef>
            </a:pP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Untuk</a:t>
            </a:r>
            <a:r>
              <a:rPr sz="2400" spc="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menghadapi</a:t>
            </a:r>
            <a:r>
              <a:rPr sz="2400" spc="8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ganggaun</a:t>
            </a:r>
            <a:r>
              <a:rPr sz="2400" spc="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diluar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pusat</a:t>
            </a:r>
            <a:r>
              <a:rPr sz="2400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listrik,</a:t>
            </a:r>
            <a:r>
              <a:rPr sz="2400" spc="-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maka </a:t>
            </a:r>
            <a:r>
              <a:rPr sz="2400" spc="-8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PMT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yang</a:t>
            </a:r>
            <a:r>
              <a:rPr sz="2400" spc="1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dipasang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dari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saluran</a:t>
            </a:r>
            <a:r>
              <a:rPr sz="2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dilengkapi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dengan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 relay-relay</a:t>
            </a:r>
            <a:endParaRPr sz="2400">
              <a:latin typeface="Verdana"/>
              <a:cs typeface="Verdana"/>
            </a:endParaRPr>
          </a:p>
          <a:p>
            <a:pPr marL="60325" marR="48895" indent="1764030">
              <a:lnSpc>
                <a:spcPts val="2550"/>
              </a:lnSpc>
              <a:spcBef>
                <a:spcPts val="1535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rel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langsung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berhubungan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generator,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maka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relay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lebih</a:t>
            </a:r>
            <a:endParaRPr sz="2400">
              <a:latin typeface="Verdana"/>
              <a:cs typeface="Verdana"/>
            </a:endParaRPr>
          </a:p>
          <a:p>
            <a:pPr marL="661035" marR="657860" indent="-4445" algn="ctr">
              <a:lnSpc>
                <a:spcPct val="89900"/>
              </a:lnSpc>
              <a:spcBef>
                <a:spcPts val="15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merupakan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pengaman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utama.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Tetapi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bila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pengaman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rel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difrensial,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maka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relay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lebih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merupakan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pengaman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back-up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56627" y="414274"/>
            <a:ext cx="7007859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00"/>
                </a:solidFill>
              </a:rPr>
              <a:t>Proteksi</a:t>
            </a:r>
            <a:r>
              <a:rPr spc="-15" dirty="0">
                <a:solidFill>
                  <a:srgbClr val="FFFF00"/>
                </a:solidFill>
              </a:rPr>
              <a:t> generator</a:t>
            </a:r>
            <a:r>
              <a:rPr spc="8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terhadap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gangguan</a:t>
            </a:r>
            <a:r>
              <a:rPr spc="11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dalam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739" y="1292161"/>
            <a:ext cx="8536940" cy="375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A.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 Hubung</a:t>
            </a:r>
            <a:r>
              <a:rPr sz="2400" spc="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singkat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antara</a:t>
            </a:r>
            <a:r>
              <a:rPr sz="2400" spc="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fasa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Verdana"/>
              <a:cs typeface="Verdana"/>
            </a:endParaRPr>
          </a:p>
          <a:p>
            <a:pPr marL="1310005" marR="98425" indent="-591185">
              <a:lnSpc>
                <a:spcPts val="2180"/>
              </a:lnSpc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terjadi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bila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isolasi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antar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fasa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rusak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bisa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terjadi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stator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maupun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diluar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stator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generator.</a:t>
            </a:r>
            <a:endParaRPr sz="2000">
              <a:latin typeface="Verdana"/>
              <a:cs typeface="Verdana"/>
            </a:endParaRPr>
          </a:p>
          <a:p>
            <a:pPr marL="1242695" marR="10795" indent="-486409">
              <a:lnSpc>
                <a:spcPct val="89200"/>
              </a:lnSpc>
              <a:spcBef>
                <a:spcPts val="1200"/>
              </a:spcBef>
            </a:pP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melindungi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ini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dipakai relay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fr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us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hen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endParaRPr sz="2000">
              <a:latin typeface="Verdana"/>
              <a:cs typeface="Verdana"/>
            </a:endParaRPr>
          </a:p>
          <a:p>
            <a:pPr marL="4218305">
              <a:lnSpc>
                <a:spcPts val="2175"/>
              </a:lnSpc>
            </a:pP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generator.</a:t>
            </a:r>
            <a:endParaRPr sz="2000">
              <a:latin typeface="Verdana"/>
              <a:cs typeface="Verdana"/>
            </a:endParaRPr>
          </a:p>
          <a:p>
            <a:pPr marL="632460">
              <a:lnSpc>
                <a:spcPts val="2290"/>
              </a:lnSpc>
              <a:spcBef>
                <a:spcPts val="980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Hal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diperlukan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menghentikan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sama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sekali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GGL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endParaRPr sz="2000">
              <a:latin typeface="Verdana"/>
              <a:cs typeface="Verdana"/>
            </a:endParaRPr>
          </a:p>
          <a:p>
            <a:pPr marL="1212850" algn="ctr">
              <a:lnSpc>
                <a:spcPts val="2180"/>
              </a:lnSpc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dibangkitkan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stator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generator,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sehingga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hubung</a:t>
            </a:r>
            <a:endParaRPr sz="2000">
              <a:latin typeface="Verdana"/>
              <a:cs typeface="Verdana"/>
            </a:endParaRPr>
          </a:p>
          <a:p>
            <a:pPr marL="1221105" algn="ctr">
              <a:lnSpc>
                <a:spcPts val="229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hen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6710680" cy="0"/>
          </a:xfrm>
          <a:custGeom>
            <a:avLst/>
            <a:gdLst/>
            <a:ahLst/>
            <a:cxnLst/>
            <a:rect l="l" t="t" r="r" b="b"/>
            <a:pathLst>
              <a:path w="6710680">
                <a:moveTo>
                  <a:pt x="0" y="0"/>
                </a:moveTo>
                <a:lnTo>
                  <a:pt x="6710426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43876" y="4362450"/>
            <a:ext cx="1500505" cy="0"/>
          </a:xfrm>
          <a:custGeom>
            <a:avLst/>
            <a:gdLst/>
            <a:ahLst/>
            <a:cxnLst/>
            <a:rect l="l" t="t" r="r" b="b"/>
            <a:pathLst>
              <a:path w="1500504">
                <a:moveTo>
                  <a:pt x="0" y="0"/>
                </a:moveTo>
                <a:lnTo>
                  <a:pt x="1500124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95550"/>
            <a:ext cx="3815079" cy="0"/>
          </a:xfrm>
          <a:custGeom>
            <a:avLst/>
            <a:gdLst/>
            <a:ahLst/>
            <a:cxnLst/>
            <a:rect l="l" t="t" r="r" b="b"/>
            <a:pathLst>
              <a:path w="3815079">
                <a:moveTo>
                  <a:pt x="0" y="0"/>
                </a:moveTo>
                <a:lnTo>
                  <a:pt x="3814826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0626" y="2495550"/>
            <a:ext cx="4643755" cy="0"/>
          </a:xfrm>
          <a:custGeom>
            <a:avLst/>
            <a:gdLst/>
            <a:ahLst/>
            <a:cxnLst/>
            <a:rect l="l" t="t" r="r" b="b"/>
            <a:pathLst>
              <a:path w="4643755">
                <a:moveTo>
                  <a:pt x="0" y="0"/>
                </a:moveTo>
                <a:lnTo>
                  <a:pt x="4643374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19125"/>
            <a:ext cx="3348354" cy="0"/>
          </a:xfrm>
          <a:custGeom>
            <a:avLst/>
            <a:gdLst/>
            <a:ahLst/>
            <a:cxnLst/>
            <a:rect l="l" t="t" r="r" b="b"/>
            <a:pathLst>
              <a:path w="3348354">
                <a:moveTo>
                  <a:pt x="0" y="0"/>
                </a:moveTo>
                <a:lnTo>
                  <a:pt x="3348101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9176" y="619125"/>
            <a:ext cx="1533525" cy="0"/>
          </a:xfrm>
          <a:custGeom>
            <a:avLst/>
            <a:gdLst/>
            <a:ahLst/>
            <a:cxnLst/>
            <a:rect l="l" t="t" r="r" b="b"/>
            <a:pathLst>
              <a:path w="1533525">
                <a:moveTo>
                  <a:pt x="0" y="0"/>
                </a:moveTo>
                <a:lnTo>
                  <a:pt x="1533525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9152255" cy="6858000"/>
            <a:chOff x="0" y="0"/>
            <a:chExt cx="9152255" cy="6858000"/>
          </a:xfrm>
        </p:grpSpPr>
        <p:sp>
          <p:nvSpPr>
            <p:cNvPr id="14" name="object 14"/>
            <p:cNvSpPr/>
            <p:nvPr/>
          </p:nvSpPr>
          <p:spPr>
            <a:xfrm>
              <a:off x="6548501" y="619125"/>
              <a:ext cx="2595880" cy="0"/>
            </a:xfrm>
            <a:custGeom>
              <a:avLst/>
              <a:gdLst/>
              <a:ahLst/>
              <a:cxnLst/>
              <a:rect l="l" t="t" r="r" b="b"/>
              <a:pathLst>
                <a:path w="2595879">
                  <a:moveTo>
                    <a:pt x="0" y="0"/>
                  </a:moveTo>
                  <a:lnTo>
                    <a:pt x="2595499" y="0"/>
                  </a:lnTo>
                </a:path>
              </a:pathLst>
            </a:custGeom>
            <a:ln w="15875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228600"/>
              <a:ext cx="609600" cy="6096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197479" y="186055"/>
            <a:ext cx="130683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sz="1200" b="1" spc="1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1200" b="1" spc="-1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200" b="1" spc="8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1200" b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b="1" spc="3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200" b="1" spc="-1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1200" b="1" spc="-25" dirty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sz="1200" b="1" spc="-3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0"/>
              </a:lnSpc>
            </a:pPr>
            <a:r>
              <a:rPr sz="1200" b="1" spc="-25" dirty="0">
                <a:solidFill>
                  <a:srgbClr val="FF0000"/>
                </a:solidFill>
                <a:latin typeface="Verdana"/>
                <a:cs typeface="Verdana"/>
              </a:rPr>
              <a:t>BAWANG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1153" y="597921"/>
            <a:ext cx="915669" cy="1860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30" dirty="0">
                <a:solidFill>
                  <a:srgbClr val="FF0000"/>
                </a:solidFill>
                <a:latin typeface="Verdana"/>
                <a:cs typeface="Verdana"/>
              </a:rPr>
              <a:t>201</a:t>
            </a:r>
            <a:r>
              <a:rPr sz="1200" b="1" spc="-25" dirty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sz="1200" b="1" spc="20" dirty="0">
                <a:solidFill>
                  <a:srgbClr val="FF0000"/>
                </a:solidFill>
                <a:latin typeface="Verdana"/>
                <a:cs typeface="Verdana"/>
              </a:rPr>
              <a:t>-</a:t>
            </a:r>
            <a:r>
              <a:rPr sz="1200" b="1" spc="-30" dirty="0">
                <a:solidFill>
                  <a:srgbClr val="FF0000"/>
                </a:solidFill>
                <a:latin typeface="Verdana"/>
                <a:cs typeface="Verdana"/>
              </a:rPr>
              <a:t>2011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6878" y="1125473"/>
            <a:ext cx="232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12996" y="1306131"/>
            <a:ext cx="1429385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FFFF00"/>
                </a:solidFill>
                <a:latin typeface="Verdana"/>
                <a:cs typeface="Verdana"/>
              </a:rPr>
              <a:t>PEMARON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5834" y="1892998"/>
            <a:ext cx="892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00"/>
                </a:solidFill>
                <a:latin typeface="Verdana"/>
                <a:cs typeface="Verdana"/>
              </a:rPr>
              <a:t>BATURITI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2009" y="3008947"/>
            <a:ext cx="233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80279" y="3190621"/>
            <a:ext cx="973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10" dirty="0">
                <a:solidFill>
                  <a:srgbClr val="FFFF00"/>
                </a:solidFill>
                <a:latin typeface="Verdana"/>
                <a:cs typeface="Verdana"/>
              </a:rPr>
              <a:t>Y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-4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1200" b="1" spc="-3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00750" y="4000817"/>
            <a:ext cx="81153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295275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 </a:t>
            </a:r>
            <a:r>
              <a:rPr sz="1200" b="1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1200" b="1" spc="-6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-4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1200" b="1" spc="10" dirty="0">
                <a:solidFill>
                  <a:srgbClr val="FFFF00"/>
                </a:solidFill>
                <a:latin typeface="Verdana"/>
                <a:cs typeface="Verdana"/>
              </a:rPr>
              <a:t>Y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36635" y="3237928"/>
            <a:ext cx="97218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b="1" spc="-10" dirty="0">
                <a:solidFill>
                  <a:srgbClr val="FFFF00"/>
                </a:solidFill>
                <a:latin typeface="Verdana"/>
                <a:cs typeface="Verdana"/>
              </a:rPr>
              <a:t>AMLAPURA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14340" y="4964112"/>
            <a:ext cx="869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r>
              <a:rPr sz="1200" b="1" spc="-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FFFF00"/>
                </a:solidFill>
                <a:latin typeface="Verdana"/>
                <a:cs typeface="Verdana"/>
              </a:rPr>
              <a:t>SANUR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6671" y="6366192"/>
            <a:ext cx="75565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93675" marR="5080" indent="-181610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r>
              <a:rPr sz="1200" b="1" spc="-9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FFFF00"/>
                </a:solidFill>
                <a:latin typeface="Verdana"/>
                <a:cs typeface="Verdana"/>
              </a:rPr>
              <a:t>NUSA </a:t>
            </a:r>
            <a:r>
              <a:rPr sz="1200" b="1" spc="-39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00"/>
                </a:solidFill>
                <a:latin typeface="Verdana"/>
                <a:cs typeface="Verdana"/>
              </a:rPr>
              <a:t>DUA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31259" y="3500056"/>
            <a:ext cx="9398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ANTOSARI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8894" y="2627312"/>
            <a:ext cx="993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GI</a:t>
            </a:r>
            <a:r>
              <a:rPr sz="1200" b="1" spc="-9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66CC"/>
                </a:solidFill>
                <a:latin typeface="Verdana"/>
                <a:cs typeface="Verdana"/>
              </a:rPr>
              <a:t>NEGARA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9242" y="872871"/>
            <a:ext cx="101981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ts val="1430"/>
              </a:lnSpc>
              <a:spcBef>
                <a:spcPts val="100"/>
              </a:spcBef>
            </a:pP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GI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0"/>
              </a:lnSpc>
            </a:pPr>
            <a:r>
              <a:rPr sz="1200" b="1" spc="-25" dirty="0">
                <a:solidFill>
                  <a:srgbClr val="0066CC"/>
                </a:solidFill>
                <a:latin typeface="Verdana"/>
                <a:cs typeface="Verdana"/>
              </a:rPr>
              <a:t>GILIMANUK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94301" y="4153789"/>
            <a:ext cx="838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r>
              <a:rPr sz="1200" b="1" spc="-8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15" dirty="0">
                <a:solidFill>
                  <a:srgbClr val="FFFF00"/>
                </a:solidFill>
                <a:latin typeface="Verdana"/>
                <a:cs typeface="Verdana"/>
              </a:rPr>
              <a:t>KAPAL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03090" y="4763706"/>
            <a:ext cx="82169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85725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 PDG </a:t>
            </a:r>
            <a:r>
              <a:rPr sz="1200" b="1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30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-1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1200" b="1" spc="-20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1200" b="1" spc="-6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18684" y="5824537"/>
            <a:ext cx="1316355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543560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 </a:t>
            </a:r>
            <a:r>
              <a:rPr sz="1200" b="1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1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200" b="1" spc="-30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-4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GG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3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72426" y="919225"/>
            <a:ext cx="685800" cy="228600"/>
          </a:xfrm>
          <a:prstGeom prst="rect">
            <a:avLst/>
          </a:prstGeom>
          <a:solidFill>
            <a:srgbClr val="EAEAEA"/>
          </a:solidFill>
          <a:ln w="9525">
            <a:solidFill>
              <a:srgbClr val="FFFFF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85"/>
              </a:spcBef>
            </a:pP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KUBU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048688" y="3733863"/>
            <a:ext cx="838200" cy="314325"/>
            <a:chOff x="8048688" y="3733863"/>
            <a:chExt cx="838200" cy="314325"/>
          </a:xfrm>
        </p:grpSpPr>
        <p:sp>
          <p:nvSpPr>
            <p:cNvPr id="36" name="object 36"/>
            <p:cNvSpPr/>
            <p:nvPr/>
          </p:nvSpPr>
          <p:spPr>
            <a:xfrm>
              <a:off x="8053451" y="3738626"/>
              <a:ext cx="828675" cy="304800"/>
            </a:xfrm>
            <a:custGeom>
              <a:avLst/>
              <a:gdLst/>
              <a:ahLst/>
              <a:cxnLst/>
              <a:rect l="l" t="t" r="r" b="b"/>
              <a:pathLst>
                <a:path w="828675" h="304800">
                  <a:moveTo>
                    <a:pt x="82867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828675" y="304800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53451" y="3738626"/>
              <a:ext cx="828675" cy="304800"/>
            </a:xfrm>
            <a:custGeom>
              <a:avLst/>
              <a:gdLst/>
              <a:ahLst/>
              <a:cxnLst/>
              <a:rect l="l" t="t" r="r" b="b"/>
              <a:pathLst>
                <a:path w="828675" h="304800">
                  <a:moveTo>
                    <a:pt x="0" y="304800"/>
                  </a:moveTo>
                  <a:lnTo>
                    <a:pt x="828675" y="304800"/>
                  </a:lnTo>
                  <a:lnTo>
                    <a:pt x="82867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53451" y="3771963"/>
            <a:ext cx="825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M</a:t>
            </a:r>
            <a:r>
              <a:rPr sz="1200" b="1" spc="-35" dirty="0">
                <a:solidFill>
                  <a:srgbClr val="0066CC"/>
                </a:solidFill>
                <a:latin typeface="Verdana"/>
                <a:cs typeface="Verdana"/>
              </a:rPr>
              <a:t>A</a:t>
            </a:r>
            <a:r>
              <a:rPr sz="1200" b="1" spc="-45" dirty="0">
                <a:solidFill>
                  <a:srgbClr val="0066CC"/>
                </a:solidFill>
                <a:latin typeface="Verdana"/>
                <a:cs typeface="Verdana"/>
              </a:rPr>
              <a:t>N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GG</a:t>
            </a:r>
            <a:r>
              <a:rPr sz="1200" b="1" spc="-55" dirty="0">
                <a:solidFill>
                  <a:srgbClr val="0066CC"/>
                </a:solidFill>
                <a:latin typeface="Verdana"/>
                <a:cs typeface="Verdana"/>
              </a:rPr>
              <a:t>I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10426" y="4362450"/>
            <a:ext cx="933450" cy="233679"/>
          </a:xfrm>
          <a:prstGeom prst="rect">
            <a:avLst/>
          </a:prstGeom>
          <a:solidFill>
            <a:srgbClr val="EAEAEA"/>
          </a:solidFill>
          <a:ln w="9525">
            <a:solidFill>
              <a:srgbClr val="FFFF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35"/>
              </a:spcBef>
            </a:pPr>
            <a:r>
              <a:rPr sz="1200" b="1" spc="-20" dirty="0">
                <a:solidFill>
                  <a:srgbClr val="0066CC"/>
                </a:solidFill>
                <a:latin typeface="Verdana"/>
                <a:cs typeface="Verdana"/>
              </a:rPr>
              <a:t>GUNAKSA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6152" y="32956"/>
            <a:ext cx="1509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0066CC"/>
                </a:solidFill>
                <a:latin typeface="Verdana"/>
                <a:cs typeface="Verdana"/>
              </a:rPr>
              <a:t>P</a:t>
            </a: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L</a:t>
            </a:r>
            <a:r>
              <a:rPr sz="1200" b="1" spc="80" dirty="0">
                <a:solidFill>
                  <a:srgbClr val="0066CC"/>
                </a:solidFill>
                <a:latin typeface="Verdana"/>
                <a:cs typeface="Verdana"/>
              </a:rPr>
              <a:t>T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G</a:t>
            </a:r>
            <a:r>
              <a:rPr sz="1200" b="1" spc="-11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G</a:t>
            </a:r>
            <a:r>
              <a:rPr sz="1200" b="1" spc="-55" dirty="0">
                <a:solidFill>
                  <a:srgbClr val="0066CC"/>
                </a:solidFill>
                <a:latin typeface="Verdana"/>
                <a:cs typeface="Verdana"/>
              </a:rPr>
              <a:t>I</a:t>
            </a: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L</a:t>
            </a:r>
            <a:r>
              <a:rPr sz="1200" b="1" spc="-55" dirty="0">
                <a:solidFill>
                  <a:srgbClr val="0066CC"/>
                </a:solidFill>
                <a:latin typeface="Verdana"/>
                <a:cs typeface="Verdana"/>
              </a:rPr>
              <a:t>I</a:t>
            </a: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M</a:t>
            </a:r>
            <a:r>
              <a:rPr sz="1200" b="1" spc="-35" dirty="0">
                <a:solidFill>
                  <a:srgbClr val="0066CC"/>
                </a:solidFill>
                <a:latin typeface="Verdana"/>
                <a:cs typeface="Verdana"/>
              </a:rPr>
              <a:t>A</a:t>
            </a:r>
            <a:r>
              <a:rPr sz="1200" b="1" spc="-45" dirty="0">
                <a:solidFill>
                  <a:srgbClr val="0066CC"/>
                </a:solidFill>
                <a:latin typeface="Verdana"/>
                <a:cs typeface="Verdana"/>
              </a:rPr>
              <a:t>N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UK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33390" y="72961"/>
            <a:ext cx="1376045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5080" indent="-210185">
              <a:lnSpc>
                <a:spcPct val="12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200" b="1" spc="-2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200" b="1" spc="8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1200" b="1" spc="-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2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200" b="1" spc="-1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3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1200" b="1" spc="2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N  2</a:t>
            </a:r>
            <a:r>
              <a:rPr sz="1200" b="1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X</a:t>
            </a:r>
            <a:r>
              <a:rPr sz="1200" b="1" spc="-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15" dirty="0">
                <a:solidFill>
                  <a:srgbClr val="FFFF00"/>
                </a:solidFill>
                <a:latin typeface="Verdana"/>
                <a:cs typeface="Verdana"/>
              </a:rPr>
              <a:t>48</a:t>
            </a:r>
            <a:r>
              <a:rPr sz="1200" b="1" spc="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00"/>
                </a:solidFill>
                <a:latin typeface="Verdana"/>
                <a:cs typeface="Verdana"/>
              </a:rPr>
              <a:t>MW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739" y="2322131"/>
            <a:ext cx="1075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KABEL</a:t>
            </a:r>
            <a:r>
              <a:rPr sz="1200" b="1" spc="4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LAUT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30904" y="5630227"/>
            <a:ext cx="10693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0066CC"/>
                </a:solidFill>
                <a:latin typeface="Verdana"/>
                <a:cs typeface="Verdana"/>
              </a:rPr>
              <a:t>P</a:t>
            </a: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L</a:t>
            </a:r>
            <a:r>
              <a:rPr sz="1200" b="1" spc="80" dirty="0">
                <a:solidFill>
                  <a:srgbClr val="0066CC"/>
                </a:solidFill>
                <a:latin typeface="Verdana"/>
                <a:cs typeface="Verdana"/>
              </a:rPr>
              <a:t>T</a:t>
            </a:r>
            <a:r>
              <a:rPr sz="1200" b="1" spc="-5" dirty="0">
                <a:solidFill>
                  <a:srgbClr val="0066CC"/>
                </a:solidFill>
                <a:latin typeface="Verdana"/>
                <a:cs typeface="Verdana"/>
              </a:rPr>
              <a:t>G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/</a:t>
            </a:r>
            <a:r>
              <a:rPr sz="1200" b="1" spc="-11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20" dirty="0">
                <a:solidFill>
                  <a:srgbClr val="0066CC"/>
                </a:solidFill>
                <a:latin typeface="Verdana"/>
                <a:cs typeface="Verdana"/>
              </a:rPr>
              <a:t>P</a:t>
            </a: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L</a:t>
            </a:r>
            <a:r>
              <a:rPr sz="1200" b="1" spc="80" dirty="0">
                <a:solidFill>
                  <a:srgbClr val="0066CC"/>
                </a:solidFill>
                <a:latin typeface="Verdana"/>
                <a:cs typeface="Verdana"/>
              </a:rPr>
              <a:t>T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38471" y="5823399"/>
            <a:ext cx="709295" cy="1860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30" dirty="0">
                <a:solidFill>
                  <a:srgbClr val="0066CC"/>
                </a:solidFill>
                <a:latin typeface="Verdana"/>
                <a:cs typeface="Verdana"/>
              </a:rPr>
              <a:t>S</a:t>
            </a:r>
            <a:r>
              <a:rPr sz="1200" b="1" spc="-35" dirty="0">
                <a:solidFill>
                  <a:srgbClr val="0066CC"/>
                </a:solidFill>
                <a:latin typeface="Verdana"/>
                <a:cs typeface="Verdana"/>
              </a:rPr>
              <a:t>A</a:t>
            </a:r>
            <a:r>
              <a:rPr sz="1200" b="1" spc="-45" dirty="0">
                <a:solidFill>
                  <a:srgbClr val="0066CC"/>
                </a:solidFill>
                <a:latin typeface="Verdana"/>
                <a:cs typeface="Verdana"/>
              </a:rPr>
              <a:t>N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GGA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40269" y="5414390"/>
            <a:ext cx="161480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5">
              <a:lnSpc>
                <a:spcPct val="12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-2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200" b="1" spc="7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200" b="1" spc="3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1200" b="1" spc="-4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1200" b="1" spc="-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200" b="1" spc="7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1200" b="1" spc="-6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F</a:t>
            </a:r>
            <a:r>
              <a:rPr sz="1200" b="1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1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200" b="1" spc="-2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200" b="1" spc="7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U  </a:t>
            </a:r>
            <a:r>
              <a:rPr sz="1200" b="1" spc="-20" dirty="0">
                <a:solidFill>
                  <a:srgbClr val="FFFF00"/>
                </a:solidFill>
                <a:latin typeface="Verdana"/>
                <a:cs typeface="Verdana"/>
              </a:rPr>
              <a:t>BALI</a:t>
            </a:r>
            <a:r>
              <a:rPr sz="1200" b="1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TIMUR</a:t>
            </a:r>
            <a:r>
              <a:rPr sz="1200" b="1" spc="-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FFFF00"/>
                </a:solidFill>
                <a:latin typeface="Verdana"/>
                <a:cs typeface="Verdana"/>
              </a:rPr>
              <a:t>2013-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34630" y="5863087"/>
            <a:ext cx="419100" cy="1860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30" dirty="0">
                <a:solidFill>
                  <a:srgbClr val="FFFF00"/>
                </a:solidFill>
                <a:latin typeface="Verdana"/>
                <a:cs typeface="Verdana"/>
              </a:rPr>
              <a:t>2014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43604" y="1844230"/>
            <a:ext cx="1316990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199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1200" b="1" spc="-1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200" b="1" spc="8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1200" b="1" spc="-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b="1" spc="-15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200" b="1" spc="-2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UGUL  </a:t>
            </a:r>
            <a:r>
              <a:rPr sz="1200" b="1" spc="-10" dirty="0">
                <a:solidFill>
                  <a:srgbClr val="FF0000"/>
                </a:solidFill>
                <a:latin typeface="Verdana"/>
                <a:cs typeface="Verdana"/>
              </a:rPr>
              <a:t>(RENCANA)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2412" y="2538476"/>
            <a:ext cx="711200" cy="228600"/>
          </a:xfrm>
          <a:prstGeom prst="rect">
            <a:avLst/>
          </a:prstGeom>
          <a:solidFill>
            <a:srgbClr val="EAEAEA"/>
          </a:solidFill>
          <a:ln w="9525">
            <a:solidFill>
              <a:srgbClr val="FFFFF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200"/>
              </a:spcBef>
            </a:pPr>
            <a:r>
              <a:rPr sz="1200" b="1" spc="-20" dirty="0">
                <a:solidFill>
                  <a:srgbClr val="0066CC"/>
                </a:solidFill>
                <a:latin typeface="Verdana"/>
                <a:cs typeface="Verdana"/>
              </a:rPr>
              <a:t>200</a:t>
            </a:r>
            <a:r>
              <a:rPr sz="1200" b="1" spc="-5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66CC"/>
                </a:solidFill>
                <a:latin typeface="Verdana"/>
                <a:cs typeface="Verdana"/>
              </a:rPr>
              <a:t>MW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95475" y="328675"/>
            <a:ext cx="711200" cy="228600"/>
          </a:xfrm>
          <a:prstGeom prst="rect">
            <a:avLst/>
          </a:prstGeom>
          <a:solidFill>
            <a:srgbClr val="EAEAEA"/>
          </a:solidFill>
          <a:ln w="9525">
            <a:solidFill>
              <a:srgbClr val="FFFFFF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75"/>
              </a:spcBef>
            </a:pPr>
            <a:r>
              <a:rPr sz="1200" b="1" spc="-20" dirty="0">
                <a:solidFill>
                  <a:srgbClr val="0066CC"/>
                </a:solidFill>
                <a:latin typeface="Verdana"/>
                <a:cs typeface="Verdana"/>
              </a:rPr>
              <a:t>130</a:t>
            </a:r>
            <a:r>
              <a:rPr sz="1200" b="1" spc="-4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66CC"/>
                </a:solidFill>
                <a:latin typeface="Verdana"/>
                <a:cs typeface="Verdana"/>
              </a:rPr>
              <a:t>MW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62701" y="557276"/>
            <a:ext cx="685800" cy="228600"/>
          </a:xfrm>
          <a:prstGeom prst="rect">
            <a:avLst/>
          </a:prstGeom>
          <a:solidFill>
            <a:srgbClr val="EAEAEA"/>
          </a:solidFill>
          <a:ln w="9525">
            <a:solidFill>
              <a:srgbClr val="FFFF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80"/>
              </a:spcBef>
            </a:pP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80</a:t>
            </a:r>
            <a:r>
              <a:rPr sz="1200" b="1" spc="-6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66CC"/>
                </a:solidFill>
                <a:latin typeface="Verdana"/>
                <a:cs typeface="Verdana"/>
              </a:rPr>
              <a:t>MW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600513" y="5829300"/>
            <a:ext cx="695325" cy="238125"/>
            <a:chOff x="3600513" y="5829300"/>
            <a:chExt cx="695325" cy="238125"/>
          </a:xfrm>
        </p:grpSpPr>
        <p:sp>
          <p:nvSpPr>
            <p:cNvPr id="52" name="object 52"/>
            <p:cNvSpPr/>
            <p:nvPr/>
          </p:nvSpPr>
          <p:spPr>
            <a:xfrm>
              <a:off x="3605276" y="5834062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6858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85800" y="2286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05276" y="5834062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228600"/>
                  </a:moveTo>
                  <a:lnTo>
                    <a:pt x="685800" y="2286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281679" y="5811520"/>
            <a:ext cx="13671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0066CC"/>
                </a:solidFill>
                <a:latin typeface="Verdana"/>
                <a:cs typeface="Verdana"/>
              </a:rPr>
              <a:t>PE</a:t>
            </a:r>
            <a:r>
              <a:rPr sz="1200" b="1" spc="20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800" b="1" spc="-30" baseline="-13888" dirty="0">
                <a:solidFill>
                  <a:srgbClr val="0066CC"/>
                </a:solidFill>
                <a:latin typeface="Verdana"/>
                <a:cs typeface="Verdana"/>
              </a:rPr>
              <a:t>152</a:t>
            </a:r>
            <a:r>
              <a:rPr sz="1800" b="1" spc="-22" baseline="-13888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800" b="1" spc="-157" baseline="-13888" dirty="0">
                <a:solidFill>
                  <a:srgbClr val="0066CC"/>
                </a:solidFill>
                <a:latin typeface="Verdana"/>
                <a:cs typeface="Verdana"/>
              </a:rPr>
              <a:t>MW</a:t>
            </a:r>
            <a:r>
              <a:rPr sz="1200" b="1" spc="-105" dirty="0">
                <a:solidFill>
                  <a:srgbClr val="0066CC"/>
                </a:solidFill>
                <a:latin typeface="Verdana"/>
                <a:cs typeface="Verdana"/>
              </a:rPr>
              <a:t>RAN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14826" y="2376551"/>
            <a:ext cx="736600" cy="228600"/>
          </a:xfrm>
          <a:prstGeom prst="rect">
            <a:avLst/>
          </a:prstGeom>
          <a:solidFill>
            <a:srgbClr val="EAEAEA"/>
          </a:solidFill>
          <a:ln w="9525">
            <a:solidFill>
              <a:srgbClr val="FFFFF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170"/>
              </a:spcBef>
            </a:pPr>
            <a:r>
              <a:rPr sz="1200" b="1" spc="-35" dirty="0">
                <a:solidFill>
                  <a:srgbClr val="0066CC"/>
                </a:solidFill>
                <a:latin typeface="Verdana"/>
                <a:cs typeface="Verdana"/>
              </a:rPr>
              <a:t>+10</a:t>
            </a:r>
            <a:r>
              <a:rPr sz="1200" b="1" spc="1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66CC"/>
                </a:solidFill>
                <a:latin typeface="Verdana"/>
                <a:cs typeface="Verdana"/>
              </a:rPr>
              <a:t>MW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505763" y="5886450"/>
            <a:ext cx="981075" cy="295275"/>
            <a:chOff x="7505763" y="5886450"/>
            <a:chExt cx="981075" cy="295275"/>
          </a:xfrm>
        </p:grpSpPr>
        <p:sp>
          <p:nvSpPr>
            <p:cNvPr id="57" name="object 57"/>
            <p:cNvSpPr/>
            <p:nvPr/>
          </p:nvSpPr>
          <p:spPr>
            <a:xfrm>
              <a:off x="7510526" y="5891212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97155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971550" y="2857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10526" y="5891212"/>
              <a:ext cx="971550" cy="285750"/>
            </a:xfrm>
            <a:custGeom>
              <a:avLst/>
              <a:gdLst/>
              <a:ahLst/>
              <a:cxnLst/>
              <a:rect l="l" t="t" r="r" b="b"/>
              <a:pathLst>
                <a:path w="971550" h="285750">
                  <a:moveTo>
                    <a:pt x="0" y="285750"/>
                  </a:moveTo>
                  <a:lnTo>
                    <a:pt x="971550" y="285750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488301" y="5922645"/>
            <a:ext cx="10452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2</a:t>
            </a:r>
            <a:r>
              <a:rPr sz="1200" b="1" spc="-2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X</a:t>
            </a:r>
            <a:r>
              <a:rPr sz="1200" b="1" spc="-8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0066CC"/>
                </a:solidFill>
                <a:latin typeface="Verdana"/>
                <a:cs typeface="Verdana"/>
              </a:rPr>
              <a:t>100</a:t>
            </a:r>
            <a:r>
              <a:rPr sz="1200" b="1" spc="50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66CC"/>
                </a:solidFill>
                <a:latin typeface="Verdana"/>
                <a:cs typeface="Verdana"/>
              </a:rPr>
              <a:t>MW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48101" y="619125"/>
            <a:ext cx="1019175" cy="271780"/>
          </a:xfrm>
          <a:prstGeom prst="rect">
            <a:avLst/>
          </a:prstGeom>
          <a:solidFill>
            <a:srgbClr val="EAEAEA"/>
          </a:solidFill>
          <a:ln w="9525">
            <a:solidFill>
              <a:srgbClr val="FFFF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3</a:t>
            </a:r>
            <a:r>
              <a:rPr sz="1200" b="1" spc="-1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66CC"/>
                </a:solidFill>
                <a:latin typeface="Verdana"/>
                <a:cs typeface="Verdana"/>
              </a:rPr>
              <a:t>X</a:t>
            </a:r>
            <a:r>
              <a:rPr sz="1200" b="1" spc="-7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0066CC"/>
                </a:solidFill>
                <a:latin typeface="Verdana"/>
                <a:cs typeface="Verdana"/>
              </a:rPr>
              <a:t>130</a:t>
            </a:r>
            <a:r>
              <a:rPr sz="1200" b="1" spc="5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66CC"/>
                </a:solidFill>
                <a:latin typeface="Verdana"/>
                <a:cs typeface="Verdana"/>
              </a:rPr>
              <a:t>MW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36955" y="4115498"/>
            <a:ext cx="2308860" cy="1387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Po</a:t>
            </a:r>
            <a:r>
              <a:rPr sz="1400" b="1" spc="45" dirty="0">
                <a:solidFill>
                  <a:srgbClr val="FFFF00"/>
                </a:solidFill>
                <a:latin typeface="Verdana"/>
                <a:cs typeface="Verdana"/>
              </a:rPr>
              <a:t>w</a:t>
            </a:r>
            <a:r>
              <a:rPr sz="1400" b="1" spc="40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400" b="1" spc="1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1400" b="1" spc="-1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b="1" spc="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b="1" spc="-15" dirty="0">
                <a:solidFill>
                  <a:srgbClr val="FFFF00"/>
                </a:solidFill>
                <a:latin typeface="Verdana"/>
                <a:cs typeface="Verdana"/>
              </a:rPr>
              <a:t>v</a:t>
            </a:r>
            <a:r>
              <a:rPr sz="1400" b="1" spc="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b="1" spc="40" dirty="0">
                <a:solidFill>
                  <a:srgbClr val="FFFF00"/>
                </a:solidFill>
                <a:latin typeface="Verdana"/>
                <a:cs typeface="Verdana"/>
              </a:rPr>
              <a:t>il</a:t>
            </a:r>
            <a:r>
              <a:rPr sz="1400" b="1" spc="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b="1" spc="-10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1400" b="1" spc="-35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400" b="1" spc="-1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b="1" spc="50" dirty="0">
                <a:solidFill>
                  <a:srgbClr val="FFFF00"/>
                </a:solidFill>
                <a:latin typeface="Verdana"/>
                <a:cs typeface="Verdana"/>
              </a:rPr>
              <a:t>548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64"/>
              </a:lnSpc>
            </a:pPr>
            <a:r>
              <a:rPr sz="1400" b="1" spc="25" dirty="0">
                <a:solidFill>
                  <a:srgbClr val="FFFF00"/>
                </a:solidFill>
                <a:latin typeface="Verdana"/>
                <a:cs typeface="Verdana"/>
              </a:rPr>
              <a:t>MW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650"/>
              </a:lnSpc>
              <a:spcBef>
                <a:spcPts val="430"/>
              </a:spcBef>
              <a:tabLst>
                <a:tab pos="1699895" algn="l"/>
              </a:tabLst>
            </a:pPr>
            <a:r>
              <a:rPr sz="1400" b="1" spc="2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400" b="1" spc="40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400" b="1" spc="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1400" b="1" spc="-1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b="1" spc="5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1400" b="1" spc="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1400" b="1" dirty="0">
                <a:solidFill>
                  <a:srgbClr val="FFFF00"/>
                </a:solidFill>
                <a:latin typeface="Verdana"/>
                <a:cs typeface="Verdana"/>
              </a:rPr>
              <a:t>	</a:t>
            </a:r>
            <a:r>
              <a:rPr sz="1400" b="1" spc="45" dirty="0">
                <a:solidFill>
                  <a:srgbClr val="FFFF00"/>
                </a:solidFill>
                <a:latin typeface="Verdana"/>
                <a:cs typeface="Verdana"/>
              </a:rPr>
              <a:t>493</a:t>
            </a:r>
            <a:r>
              <a:rPr sz="1400" b="1" spc="10" dirty="0">
                <a:solidFill>
                  <a:srgbClr val="FFFF00"/>
                </a:solidFill>
                <a:latin typeface="Verdana"/>
                <a:cs typeface="Verdana"/>
              </a:rPr>
              <a:t>,2  </a:t>
            </a:r>
            <a:r>
              <a:rPr sz="1400" b="1" spc="20" dirty="0">
                <a:solidFill>
                  <a:srgbClr val="FFFF00"/>
                </a:solidFill>
                <a:latin typeface="Verdana"/>
                <a:cs typeface="Verdana"/>
              </a:rPr>
              <a:t>MW</a:t>
            </a:r>
            <a:endParaRPr sz="1400">
              <a:latin typeface="Verdana"/>
              <a:cs typeface="Verdana"/>
            </a:endParaRPr>
          </a:p>
          <a:p>
            <a:pPr marL="12700" marR="229870">
              <a:lnSpc>
                <a:spcPts val="1650"/>
              </a:lnSpc>
              <a:spcBef>
                <a:spcPts val="380"/>
              </a:spcBef>
            </a:pPr>
            <a:r>
              <a:rPr sz="1400" b="1" spc="2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400" b="1" spc="40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400" b="1" spc="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1400" b="1" spc="-1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b="1" spc="4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1400" b="1" spc="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1400" b="1" spc="-1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400" b="1" spc="40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400" b="1" spc="1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1400" b="1" spc="-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1400" b="1" spc="3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b="1" spc="-2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1400" b="1" dirty="0">
                <a:solidFill>
                  <a:srgbClr val="FFFF00"/>
                </a:solidFill>
                <a:latin typeface="Verdana"/>
                <a:cs typeface="Verdana"/>
              </a:rPr>
              <a:t>c</a:t>
            </a:r>
            <a:r>
              <a:rPr sz="1400" b="1" spc="10" dirty="0">
                <a:solidFill>
                  <a:srgbClr val="FFFF00"/>
                </a:solidFill>
                <a:latin typeface="Verdana"/>
                <a:cs typeface="Verdana"/>
              </a:rPr>
              <a:t>h  </a:t>
            </a:r>
            <a:r>
              <a:rPr sz="1400" b="1" spc="50" dirty="0">
                <a:solidFill>
                  <a:srgbClr val="FFFF00"/>
                </a:solidFill>
                <a:latin typeface="Verdana"/>
                <a:cs typeface="Verdana"/>
              </a:rPr>
              <a:t>201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0</a:t>
            </a:r>
            <a:r>
              <a:rPr sz="1400" b="1" spc="-1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b="1" spc="50" dirty="0">
                <a:solidFill>
                  <a:srgbClr val="FFFF00"/>
                </a:solidFill>
                <a:latin typeface="Verdana"/>
                <a:cs typeface="Verdana"/>
              </a:rPr>
              <a:t>53</a:t>
            </a:r>
            <a:r>
              <a:rPr sz="1400" b="1" spc="15" dirty="0">
                <a:solidFill>
                  <a:srgbClr val="FFFF00"/>
                </a:solidFill>
                <a:latin typeface="Verdana"/>
                <a:cs typeface="Verdana"/>
              </a:rPr>
              <a:t>5</a:t>
            </a:r>
            <a:r>
              <a:rPr sz="1400" b="1" spc="-1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FFFF00"/>
                </a:solidFill>
                <a:latin typeface="Verdana"/>
                <a:cs typeface="Verdana"/>
              </a:rPr>
              <a:t>MW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3070" y="1376298"/>
            <a:ext cx="8106409" cy="4040504"/>
          </a:xfrm>
          <a:custGeom>
            <a:avLst/>
            <a:gdLst/>
            <a:ahLst/>
            <a:cxnLst/>
            <a:rect l="l" t="t" r="r" b="b"/>
            <a:pathLst>
              <a:path w="8106409" h="4040504">
                <a:moveTo>
                  <a:pt x="352983" y="906399"/>
                </a:moveTo>
                <a:lnTo>
                  <a:pt x="96380" y="136613"/>
                </a:lnTo>
                <a:lnTo>
                  <a:pt x="144576" y="120523"/>
                </a:lnTo>
                <a:lnTo>
                  <a:pt x="136575" y="112522"/>
                </a:lnTo>
                <a:lnTo>
                  <a:pt x="24091" y="0"/>
                </a:lnTo>
                <a:lnTo>
                  <a:pt x="0" y="168783"/>
                </a:lnTo>
                <a:lnTo>
                  <a:pt x="48209" y="152692"/>
                </a:lnTo>
                <a:lnTo>
                  <a:pt x="304800" y="922528"/>
                </a:lnTo>
                <a:lnTo>
                  <a:pt x="352983" y="906399"/>
                </a:lnTo>
                <a:close/>
              </a:path>
              <a:path w="8106409" h="4040504">
                <a:moveTo>
                  <a:pt x="7284745" y="3275838"/>
                </a:moveTo>
                <a:lnTo>
                  <a:pt x="7255535" y="3251454"/>
                </a:lnTo>
                <a:lnTo>
                  <a:pt x="7249439" y="3258820"/>
                </a:lnTo>
                <a:lnTo>
                  <a:pt x="7278649" y="3283204"/>
                </a:lnTo>
                <a:lnTo>
                  <a:pt x="7284745" y="3275838"/>
                </a:lnTo>
                <a:close/>
              </a:path>
              <a:path w="8106409" h="4040504">
                <a:moveTo>
                  <a:pt x="7286269" y="3219323"/>
                </a:moveTo>
                <a:lnTo>
                  <a:pt x="7284491" y="3216910"/>
                </a:lnTo>
                <a:lnTo>
                  <a:pt x="7281951" y="3216402"/>
                </a:lnTo>
                <a:lnTo>
                  <a:pt x="7236650" y="3208782"/>
                </a:lnTo>
                <a:lnTo>
                  <a:pt x="7213244" y="3204845"/>
                </a:lnTo>
                <a:lnTo>
                  <a:pt x="7186828" y="3200400"/>
                </a:lnTo>
                <a:lnTo>
                  <a:pt x="7220610" y="3293491"/>
                </a:lnTo>
                <a:lnTo>
                  <a:pt x="7223404" y="3294761"/>
                </a:lnTo>
                <a:lnTo>
                  <a:pt x="7225817" y="3293872"/>
                </a:lnTo>
                <a:lnTo>
                  <a:pt x="7228357" y="3292983"/>
                </a:lnTo>
                <a:lnTo>
                  <a:pt x="7229627" y="3290316"/>
                </a:lnTo>
                <a:lnTo>
                  <a:pt x="7228738" y="3287776"/>
                </a:lnTo>
                <a:lnTo>
                  <a:pt x="7204684" y="3221520"/>
                </a:lnTo>
                <a:lnTo>
                  <a:pt x="7227468" y="3240532"/>
                </a:lnTo>
                <a:lnTo>
                  <a:pt x="7233564" y="3233166"/>
                </a:lnTo>
                <a:lnTo>
                  <a:pt x="7210742" y="3214128"/>
                </a:lnTo>
                <a:lnTo>
                  <a:pt x="7280300" y="3225800"/>
                </a:lnTo>
                <a:lnTo>
                  <a:pt x="7282967" y="3226308"/>
                </a:lnTo>
                <a:lnTo>
                  <a:pt x="7285380" y="3224530"/>
                </a:lnTo>
                <a:lnTo>
                  <a:pt x="7285939" y="3221520"/>
                </a:lnTo>
                <a:lnTo>
                  <a:pt x="7286269" y="3219323"/>
                </a:lnTo>
                <a:close/>
              </a:path>
              <a:path w="8106409" h="4040504">
                <a:moveTo>
                  <a:pt x="7336053" y="3318510"/>
                </a:moveTo>
                <a:lnTo>
                  <a:pt x="7306716" y="3294126"/>
                </a:lnTo>
                <a:lnTo>
                  <a:pt x="7300620" y="3301492"/>
                </a:lnTo>
                <a:lnTo>
                  <a:pt x="7329957" y="3325876"/>
                </a:lnTo>
                <a:lnTo>
                  <a:pt x="7336053" y="3318510"/>
                </a:lnTo>
                <a:close/>
              </a:path>
              <a:path w="8106409" h="4040504">
                <a:moveTo>
                  <a:pt x="7387234" y="3361182"/>
                </a:moveTo>
                <a:lnTo>
                  <a:pt x="7358024" y="3336798"/>
                </a:lnTo>
                <a:lnTo>
                  <a:pt x="7351928" y="3344164"/>
                </a:lnTo>
                <a:lnTo>
                  <a:pt x="7381138" y="3368548"/>
                </a:lnTo>
                <a:lnTo>
                  <a:pt x="7387234" y="3361182"/>
                </a:lnTo>
                <a:close/>
              </a:path>
              <a:path w="8106409" h="4040504">
                <a:moveTo>
                  <a:pt x="7438415" y="3403854"/>
                </a:moveTo>
                <a:lnTo>
                  <a:pt x="7409205" y="3379470"/>
                </a:lnTo>
                <a:lnTo>
                  <a:pt x="7403109" y="3386836"/>
                </a:lnTo>
                <a:lnTo>
                  <a:pt x="7432319" y="3411220"/>
                </a:lnTo>
                <a:lnTo>
                  <a:pt x="7438415" y="3403854"/>
                </a:lnTo>
                <a:close/>
              </a:path>
              <a:path w="8106409" h="4040504">
                <a:moveTo>
                  <a:pt x="7489723" y="3446653"/>
                </a:moveTo>
                <a:lnTo>
                  <a:pt x="7460386" y="3422142"/>
                </a:lnTo>
                <a:lnTo>
                  <a:pt x="7454290" y="3429508"/>
                </a:lnTo>
                <a:lnTo>
                  <a:pt x="7483627" y="3453892"/>
                </a:lnTo>
                <a:lnTo>
                  <a:pt x="7489723" y="3446653"/>
                </a:lnTo>
                <a:close/>
              </a:path>
              <a:path w="8106409" h="4040504">
                <a:moveTo>
                  <a:pt x="7540904" y="3489325"/>
                </a:moveTo>
                <a:lnTo>
                  <a:pt x="7511694" y="3464941"/>
                </a:lnTo>
                <a:lnTo>
                  <a:pt x="7505598" y="3472180"/>
                </a:lnTo>
                <a:lnTo>
                  <a:pt x="7534808" y="3496564"/>
                </a:lnTo>
                <a:lnTo>
                  <a:pt x="7540904" y="3489325"/>
                </a:lnTo>
                <a:close/>
              </a:path>
              <a:path w="8106409" h="4040504">
                <a:moveTo>
                  <a:pt x="7592085" y="3531997"/>
                </a:moveTo>
                <a:lnTo>
                  <a:pt x="7562875" y="3507613"/>
                </a:lnTo>
                <a:lnTo>
                  <a:pt x="7556779" y="3514852"/>
                </a:lnTo>
                <a:lnTo>
                  <a:pt x="7585989" y="3539236"/>
                </a:lnTo>
                <a:lnTo>
                  <a:pt x="7592085" y="3531997"/>
                </a:lnTo>
                <a:close/>
              </a:path>
              <a:path w="8106409" h="4040504">
                <a:moveTo>
                  <a:pt x="7643393" y="3574669"/>
                </a:moveTo>
                <a:lnTo>
                  <a:pt x="7614056" y="3550285"/>
                </a:lnTo>
                <a:lnTo>
                  <a:pt x="7607960" y="3557524"/>
                </a:lnTo>
                <a:lnTo>
                  <a:pt x="7637297" y="3581908"/>
                </a:lnTo>
                <a:lnTo>
                  <a:pt x="7643393" y="3574669"/>
                </a:lnTo>
                <a:close/>
              </a:path>
              <a:path w="8106409" h="4040504">
                <a:moveTo>
                  <a:pt x="7684160" y="2772029"/>
                </a:moveTo>
                <a:lnTo>
                  <a:pt x="7672095" y="2735961"/>
                </a:lnTo>
                <a:lnTo>
                  <a:pt x="7663078" y="2739009"/>
                </a:lnTo>
                <a:lnTo>
                  <a:pt x="7675143" y="2775077"/>
                </a:lnTo>
                <a:lnTo>
                  <a:pt x="7684160" y="2772029"/>
                </a:lnTo>
                <a:close/>
              </a:path>
              <a:path w="8106409" h="4040504">
                <a:moveTo>
                  <a:pt x="7694574" y="3617341"/>
                </a:moveTo>
                <a:lnTo>
                  <a:pt x="7665364" y="3592957"/>
                </a:lnTo>
                <a:lnTo>
                  <a:pt x="7659141" y="3600196"/>
                </a:lnTo>
                <a:lnTo>
                  <a:pt x="7688478" y="3624707"/>
                </a:lnTo>
                <a:lnTo>
                  <a:pt x="7694574" y="3617341"/>
                </a:lnTo>
                <a:close/>
              </a:path>
              <a:path w="8106409" h="4040504">
                <a:moveTo>
                  <a:pt x="7705242" y="2835402"/>
                </a:moveTo>
                <a:lnTo>
                  <a:pt x="7693177" y="2799207"/>
                </a:lnTo>
                <a:lnTo>
                  <a:pt x="7684160" y="2802255"/>
                </a:lnTo>
                <a:lnTo>
                  <a:pt x="7696225" y="2838323"/>
                </a:lnTo>
                <a:lnTo>
                  <a:pt x="7705242" y="2835402"/>
                </a:lnTo>
                <a:close/>
              </a:path>
              <a:path w="8106409" h="4040504">
                <a:moveTo>
                  <a:pt x="7718704" y="2735453"/>
                </a:moveTo>
                <a:lnTo>
                  <a:pt x="7718450" y="2732405"/>
                </a:lnTo>
                <a:lnTo>
                  <a:pt x="7716545" y="2730627"/>
                </a:lnTo>
                <a:lnTo>
                  <a:pt x="7652563" y="2674493"/>
                </a:lnTo>
                <a:lnTo>
                  <a:pt x="7644028" y="2667000"/>
                </a:lnTo>
                <a:lnTo>
                  <a:pt x="7624343" y="2761361"/>
                </a:lnTo>
                <a:lnTo>
                  <a:pt x="7623835" y="2763901"/>
                </a:lnTo>
                <a:lnTo>
                  <a:pt x="7625486" y="2766441"/>
                </a:lnTo>
                <a:lnTo>
                  <a:pt x="7628026" y="2767076"/>
                </a:lnTo>
                <a:lnTo>
                  <a:pt x="7630566" y="2767584"/>
                </a:lnTo>
                <a:lnTo>
                  <a:pt x="7633106" y="2765933"/>
                </a:lnTo>
                <a:lnTo>
                  <a:pt x="7633614" y="2763393"/>
                </a:lnTo>
                <a:lnTo>
                  <a:pt x="7648143" y="2694292"/>
                </a:lnTo>
                <a:lnTo>
                  <a:pt x="7654061" y="2711831"/>
                </a:lnTo>
                <a:lnTo>
                  <a:pt x="7663078" y="2708783"/>
                </a:lnTo>
                <a:lnTo>
                  <a:pt x="7657160" y="2691244"/>
                </a:lnTo>
                <a:lnTo>
                  <a:pt x="7710195" y="2737866"/>
                </a:lnTo>
                <a:lnTo>
                  <a:pt x="7712227" y="2739517"/>
                </a:lnTo>
                <a:lnTo>
                  <a:pt x="7715148" y="2739390"/>
                </a:lnTo>
                <a:lnTo>
                  <a:pt x="7716926" y="2737358"/>
                </a:lnTo>
                <a:lnTo>
                  <a:pt x="7718704" y="2735453"/>
                </a:lnTo>
                <a:close/>
              </a:path>
              <a:path w="8106409" h="4040504">
                <a:moveTo>
                  <a:pt x="7726324" y="2898648"/>
                </a:moveTo>
                <a:lnTo>
                  <a:pt x="7714259" y="2862453"/>
                </a:lnTo>
                <a:lnTo>
                  <a:pt x="7705242" y="2865501"/>
                </a:lnTo>
                <a:lnTo>
                  <a:pt x="7717307" y="2901569"/>
                </a:lnTo>
                <a:lnTo>
                  <a:pt x="7726324" y="2898648"/>
                </a:lnTo>
                <a:close/>
              </a:path>
              <a:path w="8106409" h="4040504">
                <a:moveTo>
                  <a:pt x="7733817" y="390017"/>
                </a:moveTo>
                <a:lnTo>
                  <a:pt x="7729880" y="352044"/>
                </a:lnTo>
                <a:lnTo>
                  <a:pt x="7720482" y="353060"/>
                </a:lnTo>
                <a:lnTo>
                  <a:pt x="7724292" y="390906"/>
                </a:lnTo>
                <a:lnTo>
                  <a:pt x="7733817" y="390017"/>
                </a:lnTo>
                <a:close/>
              </a:path>
              <a:path w="8106409" h="4040504">
                <a:moveTo>
                  <a:pt x="7740548" y="456311"/>
                </a:moveTo>
                <a:lnTo>
                  <a:pt x="7736611" y="418465"/>
                </a:lnTo>
                <a:lnTo>
                  <a:pt x="7727213" y="419354"/>
                </a:lnTo>
                <a:lnTo>
                  <a:pt x="7731023" y="457327"/>
                </a:lnTo>
                <a:lnTo>
                  <a:pt x="7740548" y="456311"/>
                </a:lnTo>
                <a:close/>
              </a:path>
              <a:path w="8106409" h="4040504">
                <a:moveTo>
                  <a:pt x="7745755" y="3660013"/>
                </a:moveTo>
                <a:lnTo>
                  <a:pt x="7716545" y="3635629"/>
                </a:lnTo>
                <a:lnTo>
                  <a:pt x="7710449" y="3642995"/>
                </a:lnTo>
                <a:lnTo>
                  <a:pt x="7739659" y="3667379"/>
                </a:lnTo>
                <a:lnTo>
                  <a:pt x="7745755" y="3660013"/>
                </a:lnTo>
                <a:close/>
              </a:path>
              <a:path w="8106409" h="4040504">
                <a:moveTo>
                  <a:pt x="7747279" y="522605"/>
                </a:moveTo>
                <a:lnTo>
                  <a:pt x="7743469" y="484759"/>
                </a:lnTo>
                <a:lnTo>
                  <a:pt x="7733944" y="485775"/>
                </a:lnTo>
                <a:lnTo>
                  <a:pt x="7737881" y="523621"/>
                </a:lnTo>
                <a:lnTo>
                  <a:pt x="7747279" y="522605"/>
                </a:lnTo>
                <a:close/>
              </a:path>
              <a:path w="8106409" h="4040504">
                <a:moveTo>
                  <a:pt x="7747406" y="2961894"/>
                </a:moveTo>
                <a:lnTo>
                  <a:pt x="7735341" y="2925699"/>
                </a:lnTo>
                <a:lnTo>
                  <a:pt x="7726324" y="2928747"/>
                </a:lnTo>
                <a:lnTo>
                  <a:pt x="7738389" y="2964815"/>
                </a:lnTo>
                <a:lnTo>
                  <a:pt x="7747406" y="2961894"/>
                </a:lnTo>
                <a:close/>
              </a:path>
              <a:path w="8106409" h="4040504">
                <a:moveTo>
                  <a:pt x="7754010" y="589026"/>
                </a:moveTo>
                <a:lnTo>
                  <a:pt x="7750200" y="551053"/>
                </a:lnTo>
                <a:lnTo>
                  <a:pt x="7740675" y="552069"/>
                </a:lnTo>
                <a:lnTo>
                  <a:pt x="7744612" y="589915"/>
                </a:lnTo>
                <a:lnTo>
                  <a:pt x="7754010" y="589026"/>
                </a:lnTo>
                <a:close/>
              </a:path>
              <a:path w="8106409" h="4040504">
                <a:moveTo>
                  <a:pt x="7760868" y="655320"/>
                </a:moveTo>
                <a:lnTo>
                  <a:pt x="7756931" y="617474"/>
                </a:lnTo>
                <a:lnTo>
                  <a:pt x="7747533" y="618363"/>
                </a:lnTo>
                <a:lnTo>
                  <a:pt x="7751343" y="656336"/>
                </a:lnTo>
                <a:lnTo>
                  <a:pt x="7760868" y="655320"/>
                </a:lnTo>
                <a:close/>
              </a:path>
              <a:path w="8106409" h="4040504">
                <a:moveTo>
                  <a:pt x="7767599" y="721614"/>
                </a:moveTo>
                <a:lnTo>
                  <a:pt x="7763789" y="683768"/>
                </a:lnTo>
                <a:lnTo>
                  <a:pt x="7754264" y="684657"/>
                </a:lnTo>
                <a:lnTo>
                  <a:pt x="7758074" y="722630"/>
                </a:lnTo>
                <a:lnTo>
                  <a:pt x="7767599" y="721614"/>
                </a:lnTo>
                <a:close/>
              </a:path>
              <a:path w="8106409" h="4040504">
                <a:moveTo>
                  <a:pt x="7768488" y="3025140"/>
                </a:moveTo>
                <a:lnTo>
                  <a:pt x="7756423" y="2988945"/>
                </a:lnTo>
                <a:lnTo>
                  <a:pt x="7747406" y="2991993"/>
                </a:lnTo>
                <a:lnTo>
                  <a:pt x="7759471" y="3028061"/>
                </a:lnTo>
                <a:lnTo>
                  <a:pt x="7768488" y="3025140"/>
                </a:lnTo>
                <a:close/>
              </a:path>
              <a:path w="8106409" h="4040504">
                <a:moveTo>
                  <a:pt x="7774330" y="788035"/>
                </a:moveTo>
                <a:lnTo>
                  <a:pt x="7770520" y="750062"/>
                </a:lnTo>
                <a:lnTo>
                  <a:pt x="7760995" y="751078"/>
                </a:lnTo>
                <a:lnTo>
                  <a:pt x="7764932" y="788924"/>
                </a:lnTo>
                <a:lnTo>
                  <a:pt x="7774330" y="788035"/>
                </a:lnTo>
                <a:close/>
              </a:path>
              <a:path w="8106409" h="4040504">
                <a:moveTo>
                  <a:pt x="7778648" y="384810"/>
                </a:moveTo>
                <a:lnTo>
                  <a:pt x="7776997" y="382778"/>
                </a:lnTo>
                <a:lnTo>
                  <a:pt x="7726693" y="313690"/>
                </a:lnTo>
                <a:lnTo>
                  <a:pt x="7720228" y="304800"/>
                </a:lnTo>
                <a:lnTo>
                  <a:pt x="7680477" y="392557"/>
                </a:lnTo>
                <a:lnTo>
                  <a:pt x="7679334" y="394970"/>
                </a:lnTo>
                <a:lnTo>
                  <a:pt x="7680350" y="397764"/>
                </a:lnTo>
                <a:lnTo>
                  <a:pt x="7685176" y="400050"/>
                </a:lnTo>
                <a:lnTo>
                  <a:pt x="7687970" y="398907"/>
                </a:lnTo>
                <a:lnTo>
                  <a:pt x="7689113" y="396494"/>
                </a:lnTo>
                <a:lnTo>
                  <a:pt x="7721752" y="324612"/>
                </a:lnTo>
                <a:lnTo>
                  <a:pt x="7721943" y="324205"/>
                </a:lnTo>
                <a:lnTo>
                  <a:pt x="7722629" y="324142"/>
                </a:lnTo>
                <a:lnTo>
                  <a:pt x="7769377" y="388366"/>
                </a:lnTo>
                <a:lnTo>
                  <a:pt x="7770901" y="390525"/>
                </a:lnTo>
                <a:lnTo>
                  <a:pt x="7773822" y="390906"/>
                </a:lnTo>
                <a:lnTo>
                  <a:pt x="7778140" y="387858"/>
                </a:lnTo>
                <a:lnTo>
                  <a:pt x="7778648" y="384810"/>
                </a:lnTo>
                <a:close/>
              </a:path>
              <a:path w="8106409" h="4040504">
                <a:moveTo>
                  <a:pt x="7781188" y="854329"/>
                </a:moveTo>
                <a:lnTo>
                  <a:pt x="7777251" y="816356"/>
                </a:lnTo>
                <a:lnTo>
                  <a:pt x="7767853" y="817372"/>
                </a:lnTo>
                <a:lnTo>
                  <a:pt x="7771663" y="855345"/>
                </a:lnTo>
                <a:lnTo>
                  <a:pt x="7781188" y="854329"/>
                </a:lnTo>
                <a:close/>
              </a:path>
              <a:path w="8106409" h="4040504">
                <a:moveTo>
                  <a:pt x="7787919" y="920623"/>
                </a:moveTo>
                <a:lnTo>
                  <a:pt x="7783982" y="882777"/>
                </a:lnTo>
                <a:lnTo>
                  <a:pt x="7774584" y="883666"/>
                </a:lnTo>
                <a:lnTo>
                  <a:pt x="7778394" y="921639"/>
                </a:lnTo>
                <a:lnTo>
                  <a:pt x="7787919" y="920623"/>
                </a:lnTo>
                <a:close/>
              </a:path>
              <a:path w="8106409" h="4040504">
                <a:moveTo>
                  <a:pt x="7789570" y="3088386"/>
                </a:moveTo>
                <a:lnTo>
                  <a:pt x="7777505" y="3052191"/>
                </a:lnTo>
                <a:lnTo>
                  <a:pt x="7768488" y="3055239"/>
                </a:lnTo>
                <a:lnTo>
                  <a:pt x="7780553" y="3091307"/>
                </a:lnTo>
                <a:lnTo>
                  <a:pt x="7789570" y="3088386"/>
                </a:lnTo>
                <a:close/>
              </a:path>
              <a:path w="8106409" h="4040504">
                <a:moveTo>
                  <a:pt x="7794650" y="986917"/>
                </a:moveTo>
                <a:lnTo>
                  <a:pt x="7790840" y="949071"/>
                </a:lnTo>
                <a:lnTo>
                  <a:pt x="7781315" y="950087"/>
                </a:lnTo>
                <a:lnTo>
                  <a:pt x="7785252" y="987933"/>
                </a:lnTo>
                <a:lnTo>
                  <a:pt x="7794650" y="986917"/>
                </a:lnTo>
                <a:close/>
              </a:path>
              <a:path w="8106409" h="4040504">
                <a:moveTo>
                  <a:pt x="7797063" y="3702685"/>
                </a:moveTo>
                <a:lnTo>
                  <a:pt x="7767726" y="3678301"/>
                </a:lnTo>
                <a:lnTo>
                  <a:pt x="7761630" y="3685667"/>
                </a:lnTo>
                <a:lnTo>
                  <a:pt x="7790967" y="3710051"/>
                </a:lnTo>
                <a:lnTo>
                  <a:pt x="7797063" y="3702685"/>
                </a:lnTo>
                <a:close/>
              </a:path>
              <a:path w="8106409" h="4040504">
                <a:moveTo>
                  <a:pt x="7801508" y="1053338"/>
                </a:moveTo>
                <a:lnTo>
                  <a:pt x="7797571" y="1015365"/>
                </a:lnTo>
                <a:lnTo>
                  <a:pt x="7788046" y="1016381"/>
                </a:lnTo>
                <a:lnTo>
                  <a:pt x="7791983" y="1054227"/>
                </a:lnTo>
                <a:lnTo>
                  <a:pt x="7801508" y="1053338"/>
                </a:lnTo>
                <a:close/>
              </a:path>
              <a:path w="8106409" h="4040504">
                <a:moveTo>
                  <a:pt x="7808239" y="1119632"/>
                </a:moveTo>
                <a:lnTo>
                  <a:pt x="7804302" y="1081786"/>
                </a:lnTo>
                <a:lnTo>
                  <a:pt x="7794904" y="1082675"/>
                </a:lnTo>
                <a:lnTo>
                  <a:pt x="7798714" y="1120648"/>
                </a:lnTo>
                <a:lnTo>
                  <a:pt x="7808239" y="1119632"/>
                </a:lnTo>
                <a:close/>
              </a:path>
              <a:path w="8106409" h="4040504">
                <a:moveTo>
                  <a:pt x="7810652" y="3151632"/>
                </a:moveTo>
                <a:lnTo>
                  <a:pt x="7798587" y="3115437"/>
                </a:lnTo>
                <a:lnTo>
                  <a:pt x="7789570" y="3118485"/>
                </a:lnTo>
                <a:lnTo>
                  <a:pt x="7801635" y="3154680"/>
                </a:lnTo>
                <a:lnTo>
                  <a:pt x="7810652" y="3151632"/>
                </a:lnTo>
                <a:close/>
              </a:path>
              <a:path w="8106409" h="4040504">
                <a:moveTo>
                  <a:pt x="7814970" y="1185926"/>
                </a:moveTo>
                <a:lnTo>
                  <a:pt x="7811160" y="1148080"/>
                </a:lnTo>
                <a:lnTo>
                  <a:pt x="7801635" y="1148969"/>
                </a:lnTo>
                <a:lnTo>
                  <a:pt x="7805572" y="1186942"/>
                </a:lnTo>
                <a:lnTo>
                  <a:pt x="7814970" y="1185926"/>
                </a:lnTo>
                <a:close/>
              </a:path>
              <a:path w="8106409" h="4040504">
                <a:moveTo>
                  <a:pt x="7821701" y="1252347"/>
                </a:moveTo>
                <a:lnTo>
                  <a:pt x="7817891" y="1214374"/>
                </a:lnTo>
                <a:lnTo>
                  <a:pt x="7808366" y="1215390"/>
                </a:lnTo>
                <a:lnTo>
                  <a:pt x="7812303" y="1253236"/>
                </a:lnTo>
                <a:lnTo>
                  <a:pt x="7821701" y="1252347"/>
                </a:lnTo>
                <a:close/>
              </a:path>
              <a:path w="8106409" h="4040504">
                <a:moveTo>
                  <a:pt x="7828559" y="1318641"/>
                </a:moveTo>
                <a:lnTo>
                  <a:pt x="7824622" y="1280668"/>
                </a:lnTo>
                <a:lnTo>
                  <a:pt x="7815224" y="1281684"/>
                </a:lnTo>
                <a:lnTo>
                  <a:pt x="7819034" y="1319657"/>
                </a:lnTo>
                <a:lnTo>
                  <a:pt x="7828559" y="1318641"/>
                </a:lnTo>
                <a:close/>
              </a:path>
              <a:path w="8106409" h="4040504">
                <a:moveTo>
                  <a:pt x="7831734" y="3214878"/>
                </a:moveTo>
                <a:lnTo>
                  <a:pt x="7819669" y="3178683"/>
                </a:lnTo>
                <a:lnTo>
                  <a:pt x="7810652" y="3181731"/>
                </a:lnTo>
                <a:lnTo>
                  <a:pt x="7822717" y="3217926"/>
                </a:lnTo>
                <a:lnTo>
                  <a:pt x="7831734" y="3214878"/>
                </a:lnTo>
                <a:close/>
              </a:path>
              <a:path w="8106409" h="4040504">
                <a:moveTo>
                  <a:pt x="7835290" y="1384935"/>
                </a:moveTo>
                <a:lnTo>
                  <a:pt x="7831480" y="1347089"/>
                </a:lnTo>
                <a:lnTo>
                  <a:pt x="7821955" y="1347978"/>
                </a:lnTo>
                <a:lnTo>
                  <a:pt x="7825765" y="1385951"/>
                </a:lnTo>
                <a:lnTo>
                  <a:pt x="7835290" y="1384935"/>
                </a:lnTo>
                <a:close/>
              </a:path>
              <a:path w="8106409" h="4040504">
                <a:moveTo>
                  <a:pt x="7842021" y="1451229"/>
                </a:moveTo>
                <a:lnTo>
                  <a:pt x="7838211" y="1413383"/>
                </a:lnTo>
                <a:lnTo>
                  <a:pt x="7828686" y="1414399"/>
                </a:lnTo>
                <a:lnTo>
                  <a:pt x="7832623" y="1452245"/>
                </a:lnTo>
                <a:lnTo>
                  <a:pt x="7842021" y="1451229"/>
                </a:lnTo>
                <a:close/>
              </a:path>
              <a:path w="8106409" h="4040504">
                <a:moveTo>
                  <a:pt x="7848244" y="3745357"/>
                </a:moveTo>
                <a:lnTo>
                  <a:pt x="7818907" y="3720973"/>
                </a:lnTo>
                <a:lnTo>
                  <a:pt x="7812811" y="3728339"/>
                </a:lnTo>
                <a:lnTo>
                  <a:pt x="7842148" y="3752723"/>
                </a:lnTo>
                <a:lnTo>
                  <a:pt x="7848244" y="3745357"/>
                </a:lnTo>
                <a:close/>
              </a:path>
              <a:path w="8106409" h="4040504">
                <a:moveTo>
                  <a:pt x="7848879" y="1517650"/>
                </a:moveTo>
                <a:lnTo>
                  <a:pt x="7844942" y="1479677"/>
                </a:lnTo>
                <a:lnTo>
                  <a:pt x="7835544" y="1480693"/>
                </a:lnTo>
                <a:lnTo>
                  <a:pt x="7839354" y="1518539"/>
                </a:lnTo>
                <a:lnTo>
                  <a:pt x="7848879" y="1517650"/>
                </a:lnTo>
                <a:close/>
              </a:path>
              <a:path w="8106409" h="4040504">
                <a:moveTo>
                  <a:pt x="7852816" y="3278124"/>
                </a:moveTo>
                <a:lnTo>
                  <a:pt x="7840751" y="3241929"/>
                </a:lnTo>
                <a:lnTo>
                  <a:pt x="7831734" y="3244977"/>
                </a:lnTo>
                <a:lnTo>
                  <a:pt x="7843799" y="3281172"/>
                </a:lnTo>
                <a:lnTo>
                  <a:pt x="7852816" y="3278124"/>
                </a:lnTo>
                <a:close/>
              </a:path>
              <a:path w="8106409" h="4040504">
                <a:moveTo>
                  <a:pt x="7855610" y="1583944"/>
                </a:moveTo>
                <a:lnTo>
                  <a:pt x="7851673" y="1546098"/>
                </a:lnTo>
                <a:lnTo>
                  <a:pt x="7842275" y="1546987"/>
                </a:lnTo>
                <a:lnTo>
                  <a:pt x="7846085" y="1584960"/>
                </a:lnTo>
                <a:lnTo>
                  <a:pt x="7855610" y="1583944"/>
                </a:lnTo>
                <a:close/>
              </a:path>
              <a:path w="8106409" h="4040504">
                <a:moveTo>
                  <a:pt x="7862341" y="1650238"/>
                </a:moveTo>
                <a:lnTo>
                  <a:pt x="7858531" y="1612392"/>
                </a:lnTo>
                <a:lnTo>
                  <a:pt x="7849006" y="1613408"/>
                </a:lnTo>
                <a:lnTo>
                  <a:pt x="7852943" y="1651254"/>
                </a:lnTo>
                <a:lnTo>
                  <a:pt x="7862341" y="1650238"/>
                </a:lnTo>
                <a:close/>
              </a:path>
              <a:path w="8106409" h="4040504">
                <a:moveTo>
                  <a:pt x="7869072" y="1716659"/>
                </a:moveTo>
                <a:lnTo>
                  <a:pt x="7865262" y="1678686"/>
                </a:lnTo>
                <a:lnTo>
                  <a:pt x="7855737" y="1679702"/>
                </a:lnTo>
                <a:lnTo>
                  <a:pt x="7859674" y="1717548"/>
                </a:lnTo>
                <a:lnTo>
                  <a:pt x="7869072" y="1716659"/>
                </a:lnTo>
                <a:close/>
              </a:path>
              <a:path w="8106409" h="4040504">
                <a:moveTo>
                  <a:pt x="7873898" y="3341370"/>
                </a:moveTo>
                <a:lnTo>
                  <a:pt x="7861833" y="3305175"/>
                </a:lnTo>
                <a:lnTo>
                  <a:pt x="7852816" y="3308223"/>
                </a:lnTo>
                <a:lnTo>
                  <a:pt x="7864881" y="3344418"/>
                </a:lnTo>
                <a:lnTo>
                  <a:pt x="7873898" y="3341370"/>
                </a:lnTo>
                <a:close/>
              </a:path>
              <a:path w="8106409" h="4040504">
                <a:moveTo>
                  <a:pt x="7875930" y="1782953"/>
                </a:moveTo>
                <a:lnTo>
                  <a:pt x="7871993" y="1744980"/>
                </a:lnTo>
                <a:lnTo>
                  <a:pt x="7862595" y="1745996"/>
                </a:lnTo>
                <a:lnTo>
                  <a:pt x="7866405" y="1783969"/>
                </a:lnTo>
                <a:lnTo>
                  <a:pt x="7875930" y="1782953"/>
                </a:lnTo>
                <a:close/>
              </a:path>
              <a:path w="8106409" h="4040504">
                <a:moveTo>
                  <a:pt x="7882661" y="1849247"/>
                </a:moveTo>
                <a:lnTo>
                  <a:pt x="7878851" y="1811401"/>
                </a:lnTo>
                <a:lnTo>
                  <a:pt x="7869326" y="1812290"/>
                </a:lnTo>
                <a:lnTo>
                  <a:pt x="7873136" y="1850263"/>
                </a:lnTo>
                <a:lnTo>
                  <a:pt x="7882661" y="1849247"/>
                </a:lnTo>
                <a:close/>
              </a:path>
              <a:path w="8106409" h="4040504">
                <a:moveTo>
                  <a:pt x="7889392" y="1915541"/>
                </a:moveTo>
                <a:lnTo>
                  <a:pt x="7885582" y="1877695"/>
                </a:lnTo>
                <a:lnTo>
                  <a:pt x="7876057" y="1878711"/>
                </a:lnTo>
                <a:lnTo>
                  <a:pt x="7879994" y="1916557"/>
                </a:lnTo>
                <a:lnTo>
                  <a:pt x="7889392" y="1915541"/>
                </a:lnTo>
                <a:close/>
              </a:path>
              <a:path w="8106409" h="4040504">
                <a:moveTo>
                  <a:pt x="7894980" y="3404616"/>
                </a:moveTo>
                <a:lnTo>
                  <a:pt x="7882915" y="3368421"/>
                </a:lnTo>
                <a:lnTo>
                  <a:pt x="7873898" y="3371469"/>
                </a:lnTo>
                <a:lnTo>
                  <a:pt x="7885963" y="3407664"/>
                </a:lnTo>
                <a:lnTo>
                  <a:pt x="7894980" y="3404616"/>
                </a:lnTo>
                <a:close/>
              </a:path>
              <a:path w="8106409" h="4040504">
                <a:moveTo>
                  <a:pt x="7896250" y="1981962"/>
                </a:moveTo>
                <a:lnTo>
                  <a:pt x="7892313" y="1943989"/>
                </a:lnTo>
                <a:lnTo>
                  <a:pt x="7882915" y="1945005"/>
                </a:lnTo>
                <a:lnTo>
                  <a:pt x="7886725" y="1982851"/>
                </a:lnTo>
                <a:lnTo>
                  <a:pt x="7896250" y="1981962"/>
                </a:lnTo>
                <a:close/>
              </a:path>
              <a:path w="8106409" h="4040504">
                <a:moveTo>
                  <a:pt x="7899425" y="3788029"/>
                </a:moveTo>
                <a:lnTo>
                  <a:pt x="7870215" y="3763645"/>
                </a:lnTo>
                <a:lnTo>
                  <a:pt x="7864119" y="3771011"/>
                </a:lnTo>
                <a:lnTo>
                  <a:pt x="7893329" y="3795395"/>
                </a:lnTo>
                <a:lnTo>
                  <a:pt x="7899425" y="3788029"/>
                </a:lnTo>
                <a:close/>
              </a:path>
              <a:path w="8106409" h="4040504">
                <a:moveTo>
                  <a:pt x="7902981" y="2048256"/>
                </a:moveTo>
                <a:lnTo>
                  <a:pt x="7899171" y="2010410"/>
                </a:lnTo>
                <a:lnTo>
                  <a:pt x="7889646" y="2011299"/>
                </a:lnTo>
                <a:lnTo>
                  <a:pt x="7893456" y="2049272"/>
                </a:lnTo>
                <a:lnTo>
                  <a:pt x="7902981" y="2048256"/>
                </a:lnTo>
                <a:close/>
              </a:path>
              <a:path w="8106409" h="4040504">
                <a:moveTo>
                  <a:pt x="7909712" y="2114550"/>
                </a:moveTo>
                <a:lnTo>
                  <a:pt x="7905902" y="2076704"/>
                </a:lnTo>
                <a:lnTo>
                  <a:pt x="7896377" y="2077720"/>
                </a:lnTo>
                <a:lnTo>
                  <a:pt x="7900314" y="2115566"/>
                </a:lnTo>
                <a:lnTo>
                  <a:pt x="7909712" y="2114550"/>
                </a:lnTo>
                <a:close/>
              </a:path>
              <a:path w="8106409" h="4040504">
                <a:moveTo>
                  <a:pt x="7916062" y="3467862"/>
                </a:moveTo>
                <a:lnTo>
                  <a:pt x="7903997" y="3431794"/>
                </a:lnTo>
                <a:lnTo>
                  <a:pt x="7894980" y="3434715"/>
                </a:lnTo>
                <a:lnTo>
                  <a:pt x="7907045" y="3470910"/>
                </a:lnTo>
                <a:lnTo>
                  <a:pt x="7916062" y="3467862"/>
                </a:lnTo>
                <a:close/>
              </a:path>
              <a:path w="8106409" h="4040504">
                <a:moveTo>
                  <a:pt x="7916570" y="2180983"/>
                </a:moveTo>
                <a:lnTo>
                  <a:pt x="7912633" y="2142998"/>
                </a:lnTo>
                <a:lnTo>
                  <a:pt x="7903108" y="2144014"/>
                </a:lnTo>
                <a:lnTo>
                  <a:pt x="7907045" y="2181872"/>
                </a:lnTo>
                <a:lnTo>
                  <a:pt x="7916570" y="2180983"/>
                </a:lnTo>
                <a:close/>
              </a:path>
              <a:path w="8106409" h="4040504">
                <a:moveTo>
                  <a:pt x="7923301" y="2247265"/>
                </a:moveTo>
                <a:lnTo>
                  <a:pt x="7919364" y="2209292"/>
                </a:lnTo>
                <a:lnTo>
                  <a:pt x="7909966" y="2210320"/>
                </a:lnTo>
                <a:lnTo>
                  <a:pt x="7913776" y="2248281"/>
                </a:lnTo>
                <a:lnTo>
                  <a:pt x="7923301" y="2247265"/>
                </a:lnTo>
                <a:close/>
              </a:path>
              <a:path w="8106409" h="4040504">
                <a:moveTo>
                  <a:pt x="7930032" y="2313559"/>
                </a:moveTo>
                <a:lnTo>
                  <a:pt x="7926222" y="2275713"/>
                </a:lnTo>
                <a:lnTo>
                  <a:pt x="7916697" y="2276602"/>
                </a:lnTo>
                <a:lnTo>
                  <a:pt x="7920634" y="2314575"/>
                </a:lnTo>
                <a:lnTo>
                  <a:pt x="7930032" y="2313559"/>
                </a:lnTo>
                <a:close/>
              </a:path>
              <a:path w="8106409" h="4040504">
                <a:moveTo>
                  <a:pt x="7936763" y="2379980"/>
                </a:moveTo>
                <a:lnTo>
                  <a:pt x="7932953" y="2342007"/>
                </a:lnTo>
                <a:lnTo>
                  <a:pt x="7923428" y="2343023"/>
                </a:lnTo>
                <a:lnTo>
                  <a:pt x="7927365" y="2380869"/>
                </a:lnTo>
                <a:lnTo>
                  <a:pt x="7936763" y="2379980"/>
                </a:lnTo>
                <a:close/>
              </a:path>
              <a:path w="8106409" h="4040504">
                <a:moveTo>
                  <a:pt x="7937144" y="3531108"/>
                </a:moveTo>
                <a:lnTo>
                  <a:pt x="7925079" y="3495040"/>
                </a:lnTo>
                <a:lnTo>
                  <a:pt x="7916062" y="3497961"/>
                </a:lnTo>
                <a:lnTo>
                  <a:pt x="7928127" y="3534156"/>
                </a:lnTo>
                <a:lnTo>
                  <a:pt x="7937144" y="3531108"/>
                </a:lnTo>
                <a:close/>
              </a:path>
              <a:path w="8106409" h="4040504">
                <a:moveTo>
                  <a:pt x="7943621" y="2446274"/>
                </a:moveTo>
                <a:lnTo>
                  <a:pt x="7939684" y="2408301"/>
                </a:lnTo>
                <a:lnTo>
                  <a:pt x="7930286" y="2409317"/>
                </a:lnTo>
                <a:lnTo>
                  <a:pt x="7934096" y="2447163"/>
                </a:lnTo>
                <a:lnTo>
                  <a:pt x="7943621" y="2446274"/>
                </a:lnTo>
                <a:close/>
              </a:path>
              <a:path w="8106409" h="4040504">
                <a:moveTo>
                  <a:pt x="7950352" y="2512568"/>
                </a:moveTo>
                <a:lnTo>
                  <a:pt x="7946542" y="2474722"/>
                </a:lnTo>
                <a:lnTo>
                  <a:pt x="7937017" y="2475611"/>
                </a:lnTo>
                <a:lnTo>
                  <a:pt x="7940827" y="2513584"/>
                </a:lnTo>
                <a:lnTo>
                  <a:pt x="7950352" y="2512568"/>
                </a:lnTo>
                <a:close/>
              </a:path>
              <a:path w="8106409" h="4040504">
                <a:moveTo>
                  <a:pt x="7950733" y="3830701"/>
                </a:moveTo>
                <a:lnTo>
                  <a:pt x="7921396" y="3806317"/>
                </a:lnTo>
                <a:lnTo>
                  <a:pt x="7915300" y="3813683"/>
                </a:lnTo>
                <a:lnTo>
                  <a:pt x="7944637" y="3838079"/>
                </a:lnTo>
                <a:lnTo>
                  <a:pt x="7950733" y="3830701"/>
                </a:lnTo>
                <a:close/>
              </a:path>
              <a:path w="8106409" h="4040504">
                <a:moveTo>
                  <a:pt x="7957083" y="2578862"/>
                </a:moveTo>
                <a:lnTo>
                  <a:pt x="7953273" y="2541016"/>
                </a:lnTo>
                <a:lnTo>
                  <a:pt x="7943748" y="2542032"/>
                </a:lnTo>
                <a:lnTo>
                  <a:pt x="7947685" y="2579878"/>
                </a:lnTo>
                <a:lnTo>
                  <a:pt x="7957083" y="2578862"/>
                </a:lnTo>
                <a:close/>
              </a:path>
              <a:path w="8106409" h="4040504">
                <a:moveTo>
                  <a:pt x="7958226" y="3594354"/>
                </a:moveTo>
                <a:lnTo>
                  <a:pt x="7946161" y="3558286"/>
                </a:lnTo>
                <a:lnTo>
                  <a:pt x="7937144" y="3561207"/>
                </a:lnTo>
                <a:lnTo>
                  <a:pt x="7949209" y="3597402"/>
                </a:lnTo>
                <a:lnTo>
                  <a:pt x="7958226" y="3594354"/>
                </a:lnTo>
                <a:close/>
              </a:path>
              <a:path w="8106409" h="4040504">
                <a:moveTo>
                  <a:pt x="7963941" y="2645283"/>
                </a:moveTo>
                <a:lnTo>
                  <a:pt x="7960004" y="2607310"/>
                </a:lnTo>
                <a:lnTo>
                  <a:pt x="7950606" y="2608326"/>
                </a:lnTo>
                <a:lnTo>
                  <a:pt x="7954416" y="2646172"/>
                </a:lnTo>
                <a:lnTo>
                  <a:pt x="7963941" y="2645283"/>
                </a:lnTo>
                <a:close/>
              </a:path>
              <a:path w="8106409" h="4040504">
                <a:moveTo>
                  <a:pt x="7970672" y="2711577"/>
                </a:moveTo>
                <a:lnTo>
                  <a:pt x="7966735" y="2673604"/>
                </a:lnTo>
                <a:lnTo>
                  <a:pt x="7957337" y="2674620"/>
                </a:lnTo>
                <a:lnTo>
                  <a:pt x="7961147" y="2712593"/>
                </a:lnTo>
                <a:lnTo>
                  <a:pt x="7970672" y="2711577"/>
                </a:lnTo>
                <a:close/>
              </a:path>
              <a:path w="8106409" h="4040504">
                <a:moveTo>
                  <a:pt x="7977403" y="2777871"/>
                </a:moveTo>
                <a:lnTo>
                  <a:pt x="7973593" y="2740025"/>
                </a:lnTo>
                <a:lnTo>
                  <a:pt x="7964068" y="2740914"/>
                </a:lnTo>
                <a:lnTo>
                  <a:pt x="7968005" y="2778887"/>
                </a:lnTo>
                <a:lnTo>
                  <a:pt x="7977403" y="2777871"/>
                </a:lnTo>
                <a:close/>
              </a:path>
              <a:path w="8106409" h="4040504">
                <a:moveTo>
                  <a:pt x="7979308" y="3657600"/>
                </a:moveTo>
                <a:lnTo>
                  <a:pt x="7967243" y="3621532"/>
                </a:lnTo>
                <a:lnTo>
                  <a:pt x="7958226" y="3624453"/>
                </a:lnTo>
                <a:lnTo>
                  <a:pt x="7970291" y="3660648"/>
                </a:lnTo>
                <a:lnTo>
                  <a:pt x="7979308" y="3657600"/>
                </a:lnTo>
                <a:close/>
              </a:path>
              <a:path w="8106409" h="4040504">
                <a:moveTo>
                  <a:pt x="7984134" y="2844292"/>
                </a:moveTo>
                <a:lnTo>
                  <a:pt x="7980324" y="2806319"/>
                </a:lnTo>
                <a:lnTo>
                  <a:pt x="7970799" y="2807335"/>
                </a:lnTo>
                <a:lnTo>
                  <a:pt x="7974736" y="2845181"/>
                </a:lnTo>
                <a:lnTo>
                  <a:pt x="7984134" y="2844292"/>
                </a:lnTo>
                <a:close/>
              </a:path>
              <a:path w="8106409" h="4040504">
                <a:moveTo>
                  <a:pt x="7990992" y="2910586"/>
                </a:moveTo>
                <a:lnTo>
                  <a:pt x="7987055" y="2872613"/>
                </a:lnTo>
                <a:lnTo>
                  <a:pt x="7977657" y="2873629"/>
                </a:lnTo>
                <a:lnTo>
                  <a:pt x="7981467" y="2911475"/>
                </a:lnTo>
                <a:lnTo>
                  <a:pt x="7990992" y="2910586"/>
                </a:lnTo>
                <a:close/>
              </a:path>
              <a:path w="8106409" h="4040504">
                <a:moveTo>
                  <a:pt x="7997723" y="2976880"/>
                </a:moveTo>
                <a:lnTo>
                  <a:pt x="7993913" y="2939034"/>
                </a:lnTo>
                <a:lnTo>
                  <a:pt x="7984388" y="2939923"/>
                </a:lnTo>
                <a:lnTo>
                  <a:pt x="7988198" y="2977896"/>
                </a:lnTo>
                <a:lnTo>
                  <a:pt x="7997723" y="2976880"/>
                </a:lnTo>
                <a:close/>
              </a:path>
              <a:path w="8106409" h="4040504">
                <a:moveTo>
                  <a:pt x="8000390" y="3720846"/>
                </a:moveTo>
                <a:lnTo>
                  <a:pt x="7988325" y="3684778"/>
                </a:lnTo>
                <a:lnTo>
                  <a:pt x="7979308" y="3687699"/>
                </a:lnTo>
                <a:lnTo>
                  <a:pt x="7991373" y="3723894"/>
                </a:lnTo>
                <a:lnTo>
                  <a:pt x="8000390" y="3720846"/>
                </a:lnTo>
                <a:close/>
              </a:path>
              <a:path w="8106409" h="4040504">
                <a:moveTo>
                  <a:pt x="8001914" y="3873373"/>
                </a:moveTo>
                <a:lnTo>
                  <a:pt x="7972577" y="3848989"/>
                </a:lnTo>
                <a:lnTo>
                  <a:pt x="7966481" y="3856355"/>
                </a:lnTo>
                <a:lnTo>
                  <a:pt x="7995818" y="3880739"/>
                </a:lnTo>
                <a:lnTo>
                  <a:pt x="8001914" y="3873373"/>
                </a:lnTo>
                <a:close/>
              </a:path>
              <a:path w="8106409" h="4040504">
                <a:moveTo>
                  <a:pt x="8004454" y="3043174"/>
                </a:moveTo>
                <a:lnTo>
                  <a:pt x="8000644" y="3005328"/>
                </a:lnTo>
                <a:lnTo>
                  <a:pt x="7991119" y="3006344"/>
                </a:lnTo>
                <a:lnTo>
                  <a:pt x="7995056" y="3044190"/>
                </a:lnTo>
                <a:lnTo>
                  <a:pt x="8004454" y="3043174"/>
                </a:lnTo>
                <a:close/>
              </a:path>
              <a:path w="8106409" h="4040504">
                <a:moveTo>
                  <a:pt x="8011312" y="3109595"/>
                </a:moveTo>
                <a:lnTo>
                  <a:pt x="8007375" y="3071622"/>
                </a:lnTo>
                <a:lnTo>
                  <a:pt x="7997977" y="3072638"/>
                </a:lnTo>
                <a:lnTo>
                  <a:pt x="8001787" y="3110484"/>
                </a:lnTo>
                <a:lnTo>
                  <a:pt x="8011312" y="3109595"/>
                </a:lnTo>
                <a:close/>
              </a:path>
              <a:path w="8106409" h="4040504">
                <a:moveTo>
                  <a:pt x="8018043" y="3175889"/>
                </a:moveTo>
                <a:lnTo>
                  <a:pt x="8014233" y="3138043"/>
                </a:lnTo>
                <a:lnTo>
                  <a:pt x="8004708" y="3138932"/>
                </a:lnTo>
                <a:lnTo>
                  <a:pt x="8008518" y="3176905"/>
                </a:lnTo>
                <a:lnTo>
                  <a:pt x="8018043" y="3175889"/>
                </a:lnTo>
                <a:close/>
              </a:path>
              <a:path w="8106409" h="4040504">
                <a:moveTo>
                  <a:pt x="8021472" y="3784092"/>
                </a:moveTo>
                <a:lnTo>
                  <a:pt x="8009407" y="3748024"/>
                </a:lnTo>
                <a:lnTo>
                  <a:pt x="8000390" y="3751072"/>
                </a:lnTo>
                <a:lnTo>
                  <a:pt x="8012455" y="3787140"/>
                </a:lnTo>
                <a:lnTo>
                  <a:pt x="8021472" y="3784092"/>
                </a:lnTo>
                <a:close/>
              </a:path>
              <a:path w="8106409" h="4040504">
                <a:moveTo>
                  <a:pt x="8024774" y="3242183"/>
                </a:moveTo>
                <a:lnTo>
                  <a:pt x="8020964" y="3204337"/>
                </a:lnTo>
                <a:lnTo>
                  <a:pt x="8011439" y="3205226"/>
                </a:lnTo>
                <a:lnTo>
                  <a:pt x="8015376" y="3243199"/>
                </a:lnTo>
                <a:lnTo>
                  <a:pt x="8024774" y="3242183"/>
                </a:lnTo>
                <a:close/>
              </a:path>
              <a:path w="8106409" h="4040504">
                <a:moveTo>
                  <a:pt x="8031632" y="3308604"/>
                </a:moveTo>
                <a:lnTo>
                  <a:pt x="8027695" y="3270631"/>
                </a:lnTo>
                <a:lnTo>
                  <a:pt x="8018170" y="3271647"/>
                </a:lnTo>
                <a:lnTo>
                  <a:pt x="8022107" y="3309493"/>
                </a:lnTo>
                <a:lnTo>
                  <a:pt x="8031632" y="3308604"/>
                </a:lnTo>
                <a:close/>
              </a:path>
              <a:path w="8106409" h="4040504">
                <a:moveTo>
                  <a:pt x="8038363" y="3374898"/>
                </a:moveTo>
                <a:lnTo>
                  <a:pt x="8034426" y="3336925"/>
                </a:lnTo>
                <a:lnTo>
                  <a:pt x="8025028" y="3337941"/>
                </a:lnTo>
                <a:lnTo>
                  <a:pt x="8028838" y="3375787"/>
                </a:lnTo>
                <a:lnTo>
                  <a:pt x="8038363" y="3374898"/>
                </a:lnTo>
                <a:close/>
              </a:path>
              <a:path w="8106409" h="4040504">
                <a:moveTo>
                  <a:pt x="8042554" y="3847338"/>
                </a:moveTo>
                <a:lnTo>
                  <a:pt x="8030489" y="3811270"/>
                </a:lnTo>
                <a:lnTo>
                  <a:pt x="8021472" y="3814318"/>
                </a:lnTo>
                <a:lnTo>
                  <a:pt x="8033537" y="3850398"/>
                </a:lnTo>
                <a:lnTo>
                  <a:pt x="8042554" y="3847338"/>
                </a:lnTo>
                <a:close/>
              </a:path>
              <a:path w="8106409" h="4040504">
                <a:moveTo>
                  <a:pt x="8045094" y="3441192"/>
                </a:moveTo>
                <a:lnTo>
                  <a:pt x="8041284" y="3403346"/>
                </a:lnTo>
                <a:lnTo>
                  <a:pt x="8031759" y="3404235"/>
                </a:lnTo>
                <a:lnTo>
                  <a:pt x="8035696" y="3442208"/>
                </a:lnTo>
                <a:lnTo>
                  <a:pt x="8045094" y="3441192"/>
                </a:lnTo>
                <a:close/>
              </a:path>
              <a:path w="8106409" h="4040504">
                <a:moveTo>
                  <a:pt x="8051825" y="3507486"/>
                </a:moveTo>
                <a:lnTo>
                  <a:pt x="8048015" y="3469640"/>
                </a:lnTo>
                <a:lnTo>
                  <a:pt x="8038490" y="3470656"/>
                </a:lnTo>
                <a:lnTo>
                  <a:pt x="8042427" y="3508502"/>
                </a:lnTo>
                <a:lnTo>
                  <a:pt x="8051825" y="3507486"/>
                </a:lnTo>
                <a:close/>
              </a:path>
              <a:path w="8106409" h="4040504">
                <a:moveTo>
                  <a:pt x="8053095" y="3916172"/>
                </a:moveTo>
                <a:lnTo>
                  <a:pt x="8023885" y="3891788"/>
                </a:lnTo>
                <a:lnTo>
                  <a:pt x="8017789" y="3899027"/>
                </a:lnTo>
                <a:lnTo>
                  <a:pt x="8046999" y="3923411"/>
                </a:lnTo>
                <a:lnTo>
                  <a:pt x="8053095" y="3916172"/>
                </a:lnTo>
                <a:close/>
              </a:path>
              <a:path w="8106409" h="4040504">
                <a:moveTo>
                  <a:pt x="8058683" y="3573907"/>
                </a:moveTo>
                <a:lnTo>
                  <a:pt x="8054746" y="3535934"/>
                </a:lnTo>
                <a:lnTo>
                  <a:pt x="8045348" y="3536950"/>
                </a:lnTo>
                <a:lnTo>
                  <a:pt x="8049158" y="3574796"/>
                </a:lnTo>
                <a:lnTo>
                  <a:pt x="8058683" y="3573907"/>
                </a:lnTo>
                <a:close/>
              </a:path>
              <a:path w="8106409" h="4040504">
                <a:moveTo>
                  <a:pt x="8063636" y="3910711"/>
                </a:moveTo>
                <a:lnTo>
                  <a:pt x="8051571" y="3874516"/>
                </a:lnTo>
                <a:lnTo>
                  <a:pt x="8042554" y="3877564"/>
                </a:lnTo>
                <a:lnTo>
                  <a:pt x="8054619" y="3913632"/>
                </a:lnTo>
                <a:lnTo>
                  <a:pt x="8063636" y="3910711"/>
                </a:lnTo>
                <a:close/>
              </a:path>
              <a:path w="8106409" h="4040504">
                <a:moveTo>
                  <a:pt x="8065414" y="3640201"/>
                </a:moveTo>
                <a:lnTo>
                  <a:pt x="8061604" y="3602355"/>
                </a:lnTo>
                <a:lnTo>
                  <a:pt x="8052079" y="3603244"/>
                </a:lnTo>
                <a:lnTo>
                  <a:pt x="8055889" y="3641217"/>
                </a:lnTo>
                <a:lnTo>
                  <a:pt x="8065414" y="3640201"/>
                </a:lnTo>
                <a:close/>
              </a:path>
              <a:path w="8106409" h="4040504">
                <a:moveTo>
                  <a:pt x="8072145" y="3706495"/>
                </a:moveTo>
                <a:lnTo>
                  <a:pt x="8068335" y="3668649"/>
                </a:lnTo>
                <a:lnTo>
                  <a:pt x="8058810" y="3669538"/>
                </a:lnTo>
                <a:lnTo>
                  <a:pt x="8062747" y="3707511"/>
                </a:lnTo>
                <a:lnTo>
                  <a:pt x="8072145" y="3706495"/>
                </a:lnTo>
                <a:close/>
              </a:path>
              <a:path w="8106409" h="4040504">
                <a:moveTo>
                  <a:pt x="8079003" y="3772916"/>
                </a:moveTo>
                <a:lnTo>
                  <a:pt x="8075066" y="3734943"/>
                </a:lnTo>
                <a:lnTo>
                  <a:pt x="8065668" y="3735959"/>
                </a:lnTo>
                <a:lnTo>
                  <a:pt x="8069478" y="3773805"/>
                </a:lnTo>
                <a:lnTo>
                  <a:pt x="8079003" y="3772916"/>
                </a:lnTo>
                <a:close/>
              </a:path>
              <a:path w="8106409" h="4040504">
                <a:moveTo>
                  <a:pt x="8085734" y="3839210"/>
                </a:moveTo>
                <a:lnTo>
                  <a:pt x="8081797" y="3801237"/>
                </a:lnTo>
                <a:lnTo>
                  <a:pt x="8072399" y="3802253"/>
                </a:lnTo>
                <a:lnTo>
                  <a:pt x="8076209" y="3840111"/>
                </a:lnTo>
                <a:lnTo>
                  <a:pt x="8085734" y="3839210"/>
                </a:lnTo>
                <a:close/>
              </a:path>
              <a:path w="8106409" h="4040504">
                <a:moveTo>
                  <a:pt x="8092465" y="3905504"/>
                </a:moveTo>
                <a:lnTo>
                  <a:pt x="8088655" y="3867658"/>
                </a:lnTo>
                <a:lnTo>
                  <a:pt x="8079130" y="3868547"/>
                </a:lnTo>
                <a:lnTo>
                  <a:pt x="8083067" y="3906520"/>
                </a:lnTo>
                <a:lnTo>
                  <a:pt x="8092465" y="3905504"/>
                </a:lnTo>
                <a:close/>
              </a:path>
              <a:path w="8106409" h="4040504">
                <a:moveTo>
                  <a:pt x="8104403" y="3958844"/>
                </a:moveTo>
                <a:lnTo>
                  <a:pt x="8097355" y="3953002"/>
                </a:lnTo>
                <a:lnTo>
                  <a:pt x="8095386" y="3933952"/>
                </a:lnTo>
                <a:lnTo>
                  <a:pt x="8085861" y="3934968"/>
                </a:lnTo>
                <a:lnTo>
                  <a:pt x="8086814" y="3944239"/>
                </a:lnTo>
                <a:lnTo>
                  <a:pt x="8075066" y="3934460"/>
                </a:lnTo>
                <a:lnTo>
                  <a:pt x="8072133" y="3937939"/>
                </a:lnTo>
                <a:lnTo>
                  <a:pt x="8063636" y="3940810"/>
                </a:lnTo>
                <a:lnTo>
                  <a:pt x="8075701" y="3976878"/>
                </a:lnTo>
                <a:lnTo>
                  <a:pt x="8084718" y="3973957"/>
                </a:lnTo>
                <a:lnTo>
                  <a:pt x="8075879" y="3947477"/>
                </a:lnTo>
                <a:lnTo>
                  <a:pt x="8088223" y="3957790"/>
                </a:lnTo>
                <a:lnTo>
                  <a:pt x="8089798" y="3972814"/>
                </a:lnTo>
                <a:lnTo>
                  <a:pt x="8099323" y="3971798"/>
                </a:lnTo>
                <a:lnTo>
                  <a:pt x="8098663" y="3965524"/>
                </a:lnTo>
                <a:lnTo>
                  <a:pt x="8104403" y="3958844"/>
                </a:lnTo>
                <a:close/>
              </a:path>
              <a:path w="8106409" h="4040504">
                <a:moveTo>
                  <a:pt x="8106054" y="4038219"/>
                </a:moveTo>
                <a:lnTo>
                  <a:pt x="8102117" y="4000246"/>
                </a:lnTo>
                <a:lnTo>
                  <a:pt x="8093773" y="4001147"/>
                </a:lnTo>
                <a:lnTo>
                  <a:pt x="8093735" y="4001008"/>
                </a:lnTo>
                <a:lnTo>
                  <a:pt x="8093100" y="4001224"/>
                </a:lnTo>
                <a:lnTo>
                  <a:pt x="8092719" y="4001262"/>
                </a:lnTo>
                <a:lnTo>
                  <a:pt x="8084718" y="4004056"/>
                </a:lnTo>
                <a:lnTo>
                  <a:pt x="8096783" y="4040124"/>
                </a:lnTo>
                <a:lnTo>
                  <a:pt x="8101292" y="4038663"/>
                </a:lnTo>
                <a:lnTo>
                  <a:pt x="8106054" y="40382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767835" y="5188267"/>
            <a:ext cx="13474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GI</a:t>
            </a:r>
            <a:r>
              <a:rPr sz="1200" b="1" spc="-8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10" dirty="0">
                <a:solidFill>
                  <a:srgbClr val="FFFF00"/>
                </a:solidFill>
                <a:latin typeface="Verdana"/>
                <a:cs typeface="Verdana"/>
              </a:rPr>
              <a:t>PEMECUTAN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10600" y="3743325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4777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0600" y="1247775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1467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0600" y="3114675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9555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0600" y="249555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669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0600" y="18669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3857" y="338391"/>
            <a:ext cx="3429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00"/>
                </a:solidFill>
              </a:rPr>
              <a:t>Prinsip</a:t>
            </a:r>
            <a:r>
              <a:rPr spc="-3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relay</a:t>
            </a:r>
            <a:r>
              <a:rPr spc="-2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difrensial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752475" y="981011"/>
            <a:ext cx="7867650" cy="2914650"/>
            <a:chOff x="752475" y="981011"/>
            <a:chExt cx="7867650" cy="2914650"/>
          </a:xfrm>
        </p:grpSpPr>
        <p:sp>
          <p:nvSpPr>
            <p:cNvPr id="19" name="object 19"/>
            <p:cNvSpPr/>
            <p:nvPr/>
          </p:nvSpPr>
          <p:spPr>
            <a:xfrm>
              <a:off x="762000" y="990600"/>
              <a:ext cx="7848600" cy="2895600"/>
            </a:xfrm>
            <a:custGeom>
              <a:avLst/>
              <a:gdLst/>
              <a:ahLst/>
              <a:cxnLst/>
              <a:rect l="l" t="t" r="r" b="b"/>
              <a:pathLst>
                <a:path w="7848600" h="2895600">
                  <a:moveTo>
                    <a:pt x="7848600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7848600" y="28956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7237" y="985774"/>
              <a:ext cx="7858125" cy="2905125"/>
            </a:xfrm>
            <a:custGeom>
              <a:avLst/>
              <a:gdLst/>
              <a:ahLst/>
              <a:cxnLst/>
              <a:rect l="l" t="t" r="r" b="b"/>
              <a:pathLst>
                <a:path w="7858125" h="2905125">
                  <a:moveTo>
                    <a:pt x="0" y="2905125"/>
                  </a:moveTo>
                  <a:lnTo>
                    <a:pt x="7858125" y="2905125"/>
                  </a:lnTo>
                  <a:lnTo>
                    <a:pt x="7858125" y="0"/>
                  </a:lnTo>
                  <a:lnTo>
                    <a:pt x="0" y="0"/>
                  </a:lnTo>
                  <a:lnTo>
                    <a:pt x="0" y="290512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5177" y="4144073"/>
            <a:ext cx="7719059" cy="1555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25"/>
              </a:spcBef>
            </a:pP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fr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ens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  gannguan hubung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singkat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antar fasa,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tetapi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hanya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dapat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emu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mem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hen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hu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  antar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fasa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terjadi,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menghindarkan kerusakan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3857" y="414274"/>
            <a:ext cx="50546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00"/>
                </a:solidFill>
              </a:rPr>
              <a:t>B. </a:t>
            </a:r>
            <a:r>
              <a:rPr spc="-15" dirty="0">
                <a:solidFill>
                  <a:srgbClr val="FFFF00"/>
                </a:solidFill>
              </a:rPr>
              <a:t>Hubung</a:t>
            </a:r>
            <a:r>
              <a:rPr spc="5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singkat</a:t>
            </a:r>
            <a:r>
              <a:rPr spc="-5" dirty="0">
                <a:solidFill>
                  <a:srgbClr val="FFFF00"/>
                </a:solidFill>
              </a:rPr>
              <a:t> fasa</a:t>
            </a:r>
            <a:r>
              <a:rPr spc="3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ke</a:t>
            </a:r>
            <a:r>
              <a:rPr spc="-3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tanah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3752" y="1329943"/>
            <a:ext cx="7853680" cy="3912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86690" indent="-8890" algn="ctr">
              <a:lnSpc>
                <a:spcPct val="99800"/>
              </a:lnSpc>
              <a:spcBef>
                <a:spcPts val="11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dideteksi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oleh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relay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difrensial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bila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titik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netral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tidak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ditanahkan.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Maka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relay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hubung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tanah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melindungi</a:t>
            </a:r>
            <a:r>
              <a:rPr sz="240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terhadap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hubung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singkat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fasa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tanah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Verdana"/>
              <a:cs typeface="Verdana"/>
            </a:endParaRPr>
          </a:p>
          <a:p>
            <a:pPr marL="69850" marR="5080" indent="-13335" algn="ctr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gambar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berikutnya diperlihatkan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pengaman generator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terhadap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 hubung tanah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titik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netralnya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tidak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ditanahkan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sehingga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perlu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dipasang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transformator</a:t>
            </a:r>
            <a:r>
              <a:rPr sz="20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titik netralnya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ditanahkan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melewati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tahanan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0" y="374332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4777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0" y="124777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1467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0" y="311467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9555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0" y="249555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669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2000" y="18669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52475" y="904811"/>
            <a:ext cx="7639050" cy="3067050"/>
            <a:chOff x="752475" y="904811"/>
            <a:chExt cx="7639050" cy="3067050"/>
          </a:xfrm>
        </p:grpSpPr>
        <p:sp>
          <p:nvSpPr>
            <p:cNvPr id="18" name="object 18"/>
            <p:cNvSpPr/>
            <p:nvPr/>
          </p:nvSpPr>
          <p:spPr>
            <a:xfrm>
              <a:off x="762000" y="914400"/>
              <a:ext cx="7620000" cy="3048000"/>
            </a:xfrm>
            <a:custGeom>
              <a:avLst/>
              <a:gdLst/>
              <a:ahLst/>
              <a:cxnLst/>
              <a:rect l="l" t="t" r="r" b="b"/>
              <a:pathLst>
                <a:path w="7620000" h="3048000">
                  <a:moveTo>
                    <a:pt x="7620000" y="0"/>
                  </a:moveTo>
                  <a:lnTo>
                    <a:pt x="0" y="0"/>
                  </a:lnTo>
                  <a:lnTo>
                    <a:pt x="0" y="3048000"/>
                  </a:lnTo>
                  <a:lnTo>
                    <a:pt x="7620000" y="3048000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7237" y="909574"/>
              <a:ext cx="7629525" cy="3057525"/>
            </a:xfrm>
            <a:custGeom>
              <a:avLst/>
              <a:gdLst/>
              <a:ahLst/>
              <a:cxnLst/>
              <a:rect l="l" t="t" r="r" b="b"/>
              <a:pathLst>
                <a:path w="7629525" h="3057525">
                  <a:moveTo>
                    <a:pt x="0" y="3057525"/>
                  </a:moveTo>
                  <a:lnTo>
                    <a:pt x="7629525" y="3057525"/>
                  </a:lnTo>
                  <a:lnTo>
                    <a:pt x="7629525" y="0"/>
                  </a:lnTo>
                  <a:lnTo>
                    <a:pt x="0" y="0"/>
                  </a:lnTo>
                  <a:lnTo>
                    <a:pt x="0" y="305752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178175" y="338391"/>
            <a:ext cx="2944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Ground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40" dirty="0">
                <a:solidFill>
                  <a:srgbClr val="FFFFFF"/>
                </a:solidFill>
              </a:rPr>
              <a:t>Fault</a:t>
            </a:r>
            <a:r>
              <a:rPr spc="50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Reley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3857" y="4153598"/>
            <a:ext cx="1523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Keterangan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692" y="4563681"/>
            <a:ext cx="780732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27050" marR="5080" indent="-514984">
              <a:lnSpc>
                <a:spcPct val="100800"/>
              </a:lnSpc>
              <a:spcBef>
                <a:spcPts val="85"/>
              </a:spcBef>
              <a:tabLst>
                <a:tab pos="527050" algn="l"/>
                <a:tab pos="4535170" algn="l"/>
              </a:tabLst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(a)	Gambar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relay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hubung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tanah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(GF)	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titik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netral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ditanahkan</a:t>
            </a:r>
            <a:r>
              <a:rPr sz="18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pemasangan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transformator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1692" y="4981194"/>
            <a:ext cx="6894195" cy="84645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1170"/>
              </a:spcBef>
            </a:pP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527050" algn="l"/>
                <a:tab pos="4535170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(b)	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relay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hubung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tanah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(GF)	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titik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netral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6360" y="5803582"/>
            <a:ext cx="4969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ditanahkan</a:t>
            </a:r>
            <a:r>
              <a:rPr sz="1800" spc="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melalui</a:t>
            </a:r>
            <a:r>
              <a:rPr sz="1800" spc="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tahanan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(R).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1959" y="1406842"/>
            <a:ext cx="8249284" cy="3682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700"/>
              </a:lnSpc>
              <a:spcBef>
                <a:spcPts val="110"/>
              </a:spcBef>
              <a:tabLst>
                <a:tab pos="1116330" algn="l"/>
                <a:tab pos="3241675" algn="l"/>
              </a:tabLst>
            </a:pP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Untuk</a:t>
            </a:r>
            <a:r>
              <a:rPr sz="2400" spc="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pengaman</a:t>
            </a:r>
            <a:r>
              <a:rPr sz="2400" spc="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yang</a:t>
            </a:r>
            <a:r>
              <a:rPr sz="2400" spc="1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00"/>
                </a:solidFill>
                <a:latin typeface="Verdana"/>
                <a:cs typeface="Verdana"/>
              </a:rPr>
              <a:t>ttitk</a:t>
            </a:r>
            <a:r>
              <a:rPr sz="2400" spc="-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00"/>
                </a:solidFill>
                <a:latin typeface="Verdana"/>
                <a:cs typeface="Verdana"/>
              </a:rPr>
              <a:t>netralnya</a:t>
            </a:r>
            <a:r>
              <a:rPr sz="2400" spc="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tidak </a:t>
            </a:r>
            <a:r>
              <a:rPr sz="2400" spc="-8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ditanahkan</a:t>
            </a:r>
            <a:r>
              <a:rPr sz="2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perlu</a:t>
            </a:r>
            <a:r>
              <a:rPr sz="2400" spc="-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dipasang</a:t>
            </a:r>
            <a:r>
              <a:rPr sz="2400" spc="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transformator</a:t>
            </a:r>
            <a:r>
              <a:rPr sz="2400" spc="8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tegangan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yang</a:t>
            </a:r>
            <a:r>
              <a:rPr sz="2400" spc="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berfungsi</a:t>
            </a:r>
            <a:r>
              <a:rPr sz="2400" spc="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mendeteksi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kenaikan</a:t>
            </a:r>
            <a:r>
              <a:rPr sz="2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tegangan</a:t>
            </a:r>
            <a:r>
              <a:rPr sz="2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00"/>
                </a:solidFill>
                <a:latin typeface="Verdana"/>
                <a:cs typeface="Verdana"/>
              </a:rPr>
              <a:t>titik </a:t>
            </a:r>
            <a:r>
              <a:rPr sz="2400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netral	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terhadap</a:t>
            </a:r>
            <a:r>
              <a:rPr sz="2400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tanah</a:t>
            </a:r>
            <a:r>
              <a:rPr sz="2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dan</a:t>
            </a:r>
            <a:r>
              <a:rPr sz="2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selanjutnya</a:t>
            </a:r>
            <a:r>
              <a:rPr sz="2400" spc="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akan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menyebabkan</a:t>
            </a:r>
            <a:r>
              <a:rPr sz="2400" spc="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relay	</a:t>
            </a:r>
            <a:r>
              <a:rPr sz="2400" spc="-20" dirty="0">
                <a:solidFill>
                  <a:srgbClr val="FFFF00"/>
                </a:solidFill>
                <a:latin typeface="Verdana"/>
                <a:cs typeface="Verdana"/>
              </a:rPr>
              <a:t>hubung</a:t>
            </a:r>
            <a:r>
              <a:rPr sz="2400" spc="1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tanah</a:t>
            </a:r>
            <a:r>
              <a:rPr sz="2400" spc="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(GF)</a:t>
            </a:r>
            <a:r>
              <a:rPr sz="2400" spc="-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bekerja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marL="193040" marR="172720" algn="ctr">
              <a:lnSpc>
                <a:spcPts val="2850"/>
              </a:lnSpc>
              <a:spcBef>
                <a:spcPts val="2425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titik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netral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terhadap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tanah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akan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naik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bila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hubung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tanah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selanjutnya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akan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menyebabkan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relay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(GF)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bekerja.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7657" y="262191"/>
            <a:ext cx="2426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FF00"/>
                </a:solidFill>
                <a:latin typeface="Verdana"/>
                <a:cs typeface="Verdana"/>
              </a:rPr>
              <a:t>C.</a:t>
            </a:r>
            <a:r>
              <a:rPr b="1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b="1" spc="10" dirty="0">
                <a:solidFill>
                  <a:srgbClr val="FFFF00"/>
                </a:solidFill>
                <a:latin typeface="Verdana"/>
                <a:cs typeface="Verdana"/>
              </a:rPr>
              <a:t>Suhu</a:t>
            </a:r>
            <a:r>
              <a:rPr b="1" spc="-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FFFF00"/>
                </a:solidFill>
                <a:latin typeface="Verdana"/>
                <a:cs typeface="Verdana"/>
              </a:rPr>
              <a:t>tinggi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7817" y="1091882"/>
            <a:ext cx="8720455" cy="4627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285115" indent="2540" algn="ctr">
              <a:lnSpc>
                <a:spcPct val="100000"/>
              </a:lnSpc>
              <a:spcBef>
                <a:spcPts val="125"/>
              </a:spcBef>
              <a:tabLst>
                <a:tab pos="524891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Hal ini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bisa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terjadi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stator atau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bantalan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generator,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yang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menyebabkan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kenaikan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suhu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tersebut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karena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pembebanan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lebih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terlalu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lama,	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ventilasi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kurang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sempurna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atau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karena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banyak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kotoran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menempel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isolasi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lilitan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stator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sehingga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menghambat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pelepasan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panas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lilitan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stator.</a:t>
            </a:r>
            <a:endParaRPr sz="2000">
              <a:latin typeface="Verdana"/>
              <a:cs typeface="Verdana"/>
            </a:endParaRPr>
          </a:p>
          <a:p>
            <a:pPr marL="984885" marR="1255395" algn="ctr">
              <a:lnSpc>
                <a:spcPct val="100000"/>
              </a:lnSpc>
              <a:spcBef>
                <a:spcPts val="58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Aliran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minyak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pelumas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kurang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baik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juga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bisa </a:t>
            </a:r>
            <a:r>
              <a:rPr sz="2000" spc="-6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ye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hu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107950" marR="5080" algn="ctr">
              <a:lnSpc>
                <a:spcPct val="100000"/>
              </a:lnSpc>
              <a:spcBef>
                <a:spcPts val="1985"/>
              </a:spcBef>
            </a:pP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Untuk</a:t>
            </a:r>
            <a:r>
              <a:rPr sz="2400" spc="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mengamankan</a:t>
            </a:r>
            <a:r>
              <a:rPr sz="2400" spc="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  <a:r>
              <a:rPr sz="2400" spc="7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terhadap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masalah</a:t>
            </a:r>
            <a:r>
              <a:rPr sz="2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suhu </a:t>
            </a:r>
            <a:r>
              <a:rPr sz="2400" spc="-8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yang</a:t>
            </a:r>
            <a:r>
              <a:rPr sz="2400" spc="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tinggi,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dipakai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relay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suhu</a:t>
            </a:r>
            <a:r>
              <a:rPr sz="2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yang</a:t>
            </a:r>
            <a:r>
              <a:rPr sz="2400" spc="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pada</a:t>
            </a:r>
            <a:r>
              <a:rPr sz="2400" spc="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tahap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pertama</a:t>
            </a:r>
            <a:r>
              <a:rPr sz="2400" spc="-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membunyikan</a:t>
            </a:r>
            <a:r>
              <a:rPr sz="2400" spc="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alarm</a:t>
            </a: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dan</a:t>
            </a:r>
            <a:r>
              <a:rPr sz="2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pada</a:t>
            </a: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tahap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berikutnya</a:t>
            </a:r>
            <a:r>
              <a:rPr sz="2400" spc="-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men-trip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PMT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00"/>
                </a:solidFill>
                <a:latin typeface="Verdana"/>
                <a:cs typeface="Verdana"/>
              </a:rPr>
              <a:t>generator.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3857" y="338391"/>
            <a:ext cx="3124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FF00"/>
                </a:solidFill>
              </a:rPr>
              <a:t>D.</a:t>
            </a:r>
            <a:r>
              <a:rPr spc="-20" dirty="0">
                <a:solidFill>
                  <a:srgbClr val="FFFF00"/>
                </a:solidFill>
              </a:rPr>
              <a:t> Penguatan</a:t>
            </a:r>
            <a:r>
              <a:rPr spc="8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hilang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1034" y="1473517"/>
            <a:ext cx="7988300" cy="4445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 marR="5080" algn="ctr">
              <a:lnSpc>
                <a:spcPct val="100000"/>
              </a:lnSpc>
              <a:spcBef>
                <a:spcPts val="125"/>
              </a:spcBef>
              <a:tabLst>
                <a:tab pos="5685790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Bila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terjadi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rangkaian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penguat,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sehingga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medan penguat generator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menjadi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lemah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atau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hilang,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maka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generator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mengalami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kondisi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“out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step”	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atau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lepas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sinkronisasinya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sistem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dan dapat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menimbulkan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sistem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khususnya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12065" marR="80645" indent="-10795" algn="ctr">
              <a:lnSpc>
                <a:spcPct val="100099"/>
              </a:lnSpc>
              <a:tabLst>
                <a:tab pos="5534025" algn="l"/>
              </a:tabLst>
            </a:pP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Pada</a:t>
            </a:r>
            <a:r>
              <a:rPr sz="2400" spc="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  <a:r>
              <a:rPr sz="2400" spc="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Verdana"/>
                <a:cs typeface="Verdana"/>
              </a:rPr>
              <a:t>yang</a:t>
            </a:r>
            <a:r>
              <a:rPr sz="2400" spc="7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00"/>
                </a:solidFill>
                <a:latin typeface="Verdana"/>
                <a:cs typeface="Verdana"/>
              </a:rPr>
              <a:t>mempunyai</a:t>
            </a:r>
            <a:r>
              <a:rPr sz="2400" spc="1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Verdana"/>
                <a:cs typeface="Verdana"/>
              </a:rPr>
              <a:t>daya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relatif</a:t>
            </a:r>
            <a:r>
              <a:rPr sz="2400" spc="-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besar </a:t>
            </a:r>
            <a:r>
              <a:rPr sz="2400" spc="-8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disediakan</a:t>
            </a:r>
            <a:r>
              <a:rPr sz="2400" spc="-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Verdana"/>
                <a:cs typeface="Verdana"/>
              </a:rPr>
              <a:t>Loss </a:t>
            </a:r>
            <a:r>
              <a:rPr sz="2400" i="1" spc="-20" dirty="0">
                <a:solidFill>
                  <a:srgbClr val="FFFF00"/>
                </a:solidFill>
                <a:latin typeface="Verdana"/>
                <a:cs typeface="Verdana"/>
              </a:rPr>
              <a:t>of</a:t>
            </a:r>
            <a:r>
              <a:rPr sz="2400" i="1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FFFF00"/>
                </a:solidFill>
                <a:latin typeface="Verdana"/>
                <a:cs typeface="Verdana"/>
              </a:rPr>
              <a:t>Field</a:t>
            </a:r>
            <a:r>
              <a:rPr sz="2400" i="1" spc="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Verdana"/>
                <a:cs typeface="Verdana"/>
              </a:rPr>
              <a:t>relay</a:t>
            </a:r>
            <a:r>
              <a:rPr sz="2400" i="1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untuk</a:t>
            </a:r>
            <a:r>
              <a:rPr sz="2400" spc="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mencegah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terjadinya</a:t>
            </a:r>
            <a:r>
              <a:rPr sz="2400" spc="-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situasi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i="1" spc="-20" dirty="0">
                <a:solidFill>
                  <a:srgbClr val="FFFF00"/>
                </a:solidFill>
                <a:latin typeface="Verdana"/>
                <a:cs typeface="Verdana"/>
              </a:rPr>
              <a:t>out</a:t>
            </a:r>
            <a:r>
              <a:rPr sz="2400" i="1" spc="8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i="1" spc="-20" dirty="0">
                <a:solidFill>
                  <a:srgbClr val="FFFF00"/>
                </a:solidFill>
                <a:latin typeface="Verdana"/>
                <a:cs typeface="Verdana"/>
              </a:rPr>
              <a:t>of</a:t>
            </a:r>
            <a:r>
              <a:rPr sz="2400" i="1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i="1" spc="10" dirty="0">
                <a:solidFill>
                  <a:srgbClr val="FFFF00"/>
                </a:solidFill>
                <a:latin typeface="Verdana"/>
                <a:cs typeface="Verdana"/>
              </a:rPr>
              <a:t>step</a:t>
            </a:r>
            <a:r>
              <a:rPr sz="2400" i="1" spc="-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tersebut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dengan</a:t>
            </a:r>
            <a:r>
              <a:rPr sz="2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jalan </a:t>
            </a:r>
            <a:r>
              <a:rPr sz="2400" spc="-8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men-trip</a:t>
            </a:r>
            <a:r>
              <a:rPr sz="2400" spc="-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PMT</a:t>
            </a:r>
            <a:r>
              <a:rPr sz="2400" spc="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  <a:r>
              <a:rPr sz="2400" spc="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bila</a:t>
            </a:r>
            <a:r>
              <a:rPr sz="2400" spc="-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arus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penguat</a:t>
            </a:r>
            <a:r>
              <a:rPr sz="2400" spc="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hilang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 atau</a:t>
            </a:r>
            <a:r>
              <a:rPr sz="2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menjadi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Verdana"/>
                <a:cs typeface="Verdana"/>
              </a:rPr>
              <a:t>terlalu</a:t>
            </a:r>
            <a:r>
              <a:rPr sz="2400" spc="-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lemah</a:t>
            </a:r>
            <a:r>
              <a:rPr sz="2400" spc="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karena	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ada</a:t>
            </a:r>
            <a:r>
              <a:rPr sz="2400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gangguan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pada</a:t>
            </a:r>
            <a:r>
              <a:rPr sz="2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Verdana"/>
                <a:cs typeface="Verdana"/>
              </a:rPr>
              <a:t>sirkit</a:t>
            </a:r>
            <a:r>
              <a:rPr sz="2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arus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Verdana"/>
                <a:cs typeface="Verdana"/>
              </a:rPr>
              <a:t>penguat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1457" y="414274"/>
            <a:ext cx="561086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FF00"/>
                </a:solidFill>
              </a:rPr>
              <a:t>E. </a:t>
            </a:r>
            <a:r>
              <a:rPr spc="-15" dirty="0">
                <a:solidFill>
                  <a:srgbClr val="FFFF00"/>
                </a:solidFill>
              </a:rPr>
              <a:t>Hubung</a:t>
            </a:r>
            <a:r>
              <a:rPr spc="5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singkat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dalam</a:t>
            </a:r>
            <a:r>
              <a:rPr spc="35" dirty="0">
                <a:solidFill>
                  <a:srgbClr val="FFFF00"/>
                </a:solidFill>
              </a:rPr>
              <a:t> </a:t>
            </a:r>
            <a:r>
              <a:rPr spc="10" dirty="0">
                <a:solidFill>
                  <a:srgbClr val="FFFF00"/>
                </a:solidFill>
              </a:rPr>
              <a:t>sirkit</a:t>
            </a:r>
            <a:r>
              <a:rPr spc="-75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rotor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2909" y="1168082"/>
            <a:ext cx="8413750" cy="4760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117475" algn="ctr">
              <a:lnSpc>
                <a:spcPct val="100000"/>
              </a:lnSpc>
              <a:spcBef>
                <a:spcPts val="125"/>
              </a:spcBef>
            </a:pP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akan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mengalami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Field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relay </a:t>
            </a:r>
            <a:r>
              <a:rPr sz="2000" i="1" spc="-6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juga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sirkit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rotor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rotor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 dapat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mengalami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kerusakan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Verdana"/>
              <a:cs typeface="Verdana"/>
            </a:endParaRPr>
          </a:p>
          <a:p>
            <a:pPr marL="346075" marR="382270" algn="ctr">
              <a:lnSpc>
                <a:spcPct val="100000"/>
              </a:lnSpc>
            </a:pP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nu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000" spc="-10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ence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sz="2000" spc="-114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us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ni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-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y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000" spc="-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sz="20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u  sekering</a:t>
            </a:r>
            <a:r>
              <a:rPr sz="2000" spc="-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lebur</a:t>
            </a:r>
            <a:r>
              <a:rPr sz="2000" spc="-7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dalam</a:t>
            </a:r>
            <a:r>
              <a:rPr sz="2000" spc="-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sirkit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rotor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50165" marR="5080" indent="9525" algn="ctr">
              <a:lnSpc>
                <a:spcPct val="100000"/>
              </a:lnSpc>
              <a:spcBef>
                <a:spcPts val="1900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Jika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salah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satu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kutub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(+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-)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mengalami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hubung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tanah,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maka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hal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menimbulkan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distorsi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medan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magnit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penguat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seh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gg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ul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327025" marR="368935" algn="ctr">
              <a:lnSpc>
                <a:spcPct val="100000"/>
              </a:lnSpc>
              <a:spcBef>
                <a:spcPts val="1895"/>
              </a:spcBef>
            </a:pP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Untuk</a:t>
            </a:r>
            <a:r>
              <a:rPr sz="2000" spc="-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melindungi</a:t>
            </a:r>
            <a:r>
              <a:rPr sz="2000" spc="-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gangguan</a:t>
            </a:r>
            <a:r>
              <a:rPr sz="2000" spc="-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ini,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maka</a:t>
            </a:r>
            <a:r>
              <a:rPr sz="2000" spc="-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  <a:r>
              <a:rPr sz="2000" spc="-1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yang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besar </a:t>
            </a:r>
            <a:r>
              <a:rPr sz="2000" spc="-6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dipasang</a:t>
            </a:r>
            <a:r>
              <a:rPr sz="2000" spc="-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relay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pengaman</a:t>
            </a:r>
            <a:r>
              <a:rPr sz="2000" spc="-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terhadap</a:t>
            </a:r>
            <a:r>
              <a:rPr sz="2000" spc="-1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rotor</a:t>
            </a:r>
            <a:r>
              <a:rPr sz="2000" spc="-7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hubung</a:t>
            </a:r>
            <a:r>
              <a:rPr sz="2000" spc="-9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singkat.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PROTEKSI</a:t>
            </a:r>
            <a:r>
              <a:rPr spc="85" dirty="0"/>
              <a:t> </a:t>
            </a:r>
            <a:r>
              <a:rPr spc="-30" dirty="0"/>
              <a:t>GENERATOR</a:t>
            </a:r>
            <a:r>
              <a:rPr spc="30" dirty="0"/>
              <a:t> </a:t>
            </a:r>
            <a:r>
              <a:rPr dirty="0"/>
              <a:t>TERHADAP</a:t>
            </a:r>
            <a:r>
              <a:rPr spc="-50" dirty="0"/>
              <a:t> </a:t>
            </a:r>
            <a:r>
              <a:rPr dirty="0"/>
              <a:t>GANGGUAN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4492" y="700405"/>
            <a:ext cx="8395335" cy="1784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FFC000"/>
                </a:solidFill>
                <a:latin typeface="Verdana"/>
                <a:cs typeface="Verdana"/>
              </a:rPr>
              <a:t>MESIN</a:t>
            </a:r>
            <a:r>
              <a:rPr sz="2400" spc="10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Verdana"/>
                <a:cs typeface="Verdana"/>
              </a:rPr>
              <a:t>PENGGERAK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50">
              <a:latin typeface="Verdana"/>
              <a:cs typeface="Verdana"/>
            </a:endParaRPr>
          </a:p>
          <a:p>
            <a:pPr marL="12065" marR="5080" algn="ctr">
              <a:lnSpc>
                <a:spcPts val="2180"/>
              </a:lnSpc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Bila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tekanan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minyak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mesin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penggerak</a:t>
            </a: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terlalu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rendah,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maka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mesin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penggerak tersebut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perlu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dihentikan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karena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dapat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minimbulkan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kerusakan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bantalan.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6602" y="2579369"/>
            <a:ext cx="7639050" cy="602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73025" algn="r">
              <a:lnSpc>
                <a:spcPts val="2255"/>
              </a:lnSpc>
              <a:spcBef>
                <a:spcPts val="130"/>
              </a:spcBef>
            </a:pP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000" spc="-10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en</a:t>
            </a:r>
            <a:r>
              <a:rPr sz="2000" spc="20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20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000" spc="-9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2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65" dirty="0">
                <a:solidFill>
                  <a:srgbClr val="FFFF00"/>
                </a:solidFill>
                <a:latin typeface="Verdana"/>
                <a:cs typeface="Verdana"/>
              </a:rPr>
              <a:t>y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-27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ene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20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  <a:p>
            <a:pPr marR="5080" algn="r">
              <a:lnSpc>
                <a:spcPts val="2255"/>
              </a:lnSpc>
            </a:pP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sebagai</a:t>
            </a:r>
            <a:r>
              <a:rPr sz="2000" spc="-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akibat</a:t>
            </a:r>
            <a:r>
              <a:rPr sz="2000" spc="-7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daya</a:t>
            </a:r>
            <a:r>
              <a:rPr sz="2000" spc="-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balik</a:t>
            </a:r>
            <a:r>
              <a:rPr sz="2000" spc="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yang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merubah</a:t>
            </a:r>
            <a:r>
              <a:rPr sz="2000" spc="-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  <a:r>
              <a:rPr sz="2000" spc="-2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menjadi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5349" y="3003359"/>
            <a:ext cx="7273290" cy="883919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1075"/>
              </a:spcBef>
            </a:pP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spc="3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spc="-254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,</a:t>
            </a:r>
            <a:r>
              <a:rPr sz="2000" spc="-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ma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ka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000" spc="3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7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3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3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-2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3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-25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-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-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4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-2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Trip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PMT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karena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tekanan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minyak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pelumas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534" y="3829367"/>
            <a:ext cx="8206740" cy="610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37970" marR="5080" indent="-1525905">
              <a:lnSpc>
                <a:spcPts val="2180"/>
              </a:lnSpc>
              <a:spcBef>
                <a:spcPts val="380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suh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u  tinggi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maka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dipakai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oleh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relay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mekanik.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959" y="4525581"/>
            <a:ext cx="8252459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991235">
              <a:lnSpc>
                <a:spcPts val="2180"/>
              </a:lnSpc>
              <a:spcBef>
                <a:spcPts val="380"/>
              </a:spcBef>
            </a:pP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Sehingga</a:t>
            </a:r>
            <a:r>
              <a:rPr sz="2000" spc="-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pada</a:t>
            </a:r>
            <a:r>
              <a:rPr sz="2000" spc="-1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generator</a:t>
            </a:r>
            <a:r>
              <a:rPr sz="2000" spc="-1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dengan</a:t>
            </a:r>
            <a:r>
              <a:rPr sz="2000" spc="-114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daya</a:t>
            </a:r>
            <a:r>
              <a:rPr sz="2000" spc="-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terpasang</a:t>
            </a:r>
            <a:r>
              <a:rPr sz="2000" spc="-1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diatas </a:t>
            </a:r>
            <a:r>
              <a:rPr sz="2000" spc="-68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il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en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-1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00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kk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114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,</a:t>
            </a:r>
            <a:r>
              <a:rPr sz="2000" spc="-9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114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000" spc="-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-114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4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9844" y="4958333"/>
            <a:ext cx="7466965" cy="8845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080770">
              <a:lnSpc>
                <a:spcPct val="100000"/>
              </a:lnSpc>
              <a:spcBef>
                <a:spcPts val="1075"/>
              </a:spcBef>
            </a:pPr>
            <a:r>
              <a:rPr sz="2000" spc="-70" dirty="0">
                <a:solidFill>
                  <a:srgbClr val="FFFF00"/>
                </a:solidFill>
                <a:latin typeface="Verdana"/>
                <a:cs typeface="Verdana"/>
              </a:rPr>
              <a:t>air,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maka</a:t>
            </a:r>
            <a:r>
              <a:rPr sz="2000" spc="-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dipakai</a:t>
            </a:r>
            <a:r>
              <a:rPr sz="2000" spc="-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relay</a:t>
            </a:r>
            <a:r>
              <a:rPr sz="2000" spc="-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daya</a:t>
            </a:r>
            <a:r>
              <a:rPr sz="2000" spc="-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balik.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Daya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balik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terjadi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karena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ada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gangguan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mesin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penggerak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3835" y="5784532"/>
            <a:ext cx="46767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ada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ayunan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daya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sistem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800" y="3505200"/>
              <a:ext cx="838200" cy="628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3581400"/>
              <a:ext cx="838200" cy="619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52525" y="66611"/>
            <a:ext cx="7034530" cy="1138555"/>
            <a:chOff x="1152525" y="66611"/>
            <a:chExt cx="7034530" cy="113855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525" y="66611"/>
              <a:ext cx="2386076" cy="11382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500" y="66611"/>
              <a:ext cx="852487" cy="11382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950" y="66611"/>
              <a:ext cx="5157851" cy="113823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62024" y="216280"/>
            <a:ext cx="621792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solidFill>
                  <a:srgbClr val="CCEBFF"/>
                </a:solidFill>
                <a:latin typeface="Arial"/>
                <a:cs typeface="Arial"/>
              </a:rPr>
              <a:t>Macam-macam</a:t>
            </a:r>
            <a:r>
              <a:rPr sz="3950" b="1" spc="35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3950" b="1" spc="-5" dirty="0">
                <a:solidFill>
                  <a:srgbClr val="CCEBFF"/>
                </a:solidFill>
                <a:latin typeface="Arial"/>
                <a:cs typeface="Arial"/>
              </a:rPr>
              <a:t>Generator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2300" y="676211"/>
            <a:ext cx="2852801" cy="113823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473703" y="826769"/>
            <a:ext cx="22028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-10" dirty="0">
                <a:solidFill>
                  <a:srgbClr val="CCEBFF"/>
                </a:solidFill>
                <a:latin typeface="Arial"/>
                <a:cs typeface="Arial"/>
              </a:rPr>
              <a:t>S</a:t>
            </a:r>
            <a:r>
              <a:rPr sz="3950" b="1" spc="20" dirty="0">
                <a:solidFill>
                  <a:srgbClr val="CCEBFF"/>
                </a:solidFill>
                <a:latin typeface="Arial"/>
                <a:cs typeface="Arial"/>
              </a:rPr>
              <a:t>i</a:t>
            </a:r>
            <a:r>
              <a:rPr sz="3950" b="1" spc="-15" dirty="0">
                <a:solidFill>
                  <a:srgbClr val="CCEBFF"/>
                </a:solidFill>
                <a:latin typeface="Arial"/>
                <a:cs typeface="Arial"/>
              </a:rPr>
              <a:t>ng</a:t>
            </a:r>
            <a:r>
              <a:rPr sz="3950" b="1" spc="-25" dirty="0">
                <a:solidFill>
                  <a:srgbClr val="CCEBFF"/>
                </a:solidFill>
                <a:latin typeface="Arial"/>
                <a:cs typeface="Arial"/>
              </a:rPr>
              <a:t>k</a:t>
            </a:r>
            <a:r>
              <a:rPr sz="3950" b="1" spc="30" dirty="0">
                <a:solidFill>
                  <a:srgbClr val="CCEBFF"/>
                </a:solidFill>
                <a:latin typeface="Arial"/>
                <a:cs typeface="Arial"/>
              </a:rPr>
              <a:t>r</a:t>
            </a:r>
            <a:r>
              <a:rPr sz="3950" b="1" spc="-15" dirty="0">
                <a:solidFill>
                  <a:srgbClr val="CCEBFF"/>
                </a:solidFill>
                <a:latin typeface="Arial"/>
                <a:cs typeface="Arial"/>
              </a:rPr>
              <a:t>o</a:t>
            </a:r>
            <a:r>
              <a:rPr sz="3950" b="1" spc="15" dirty="0">
                <a:solidFill>
                  <a:srgbClr val="CCEBFF"/>
                </a:solidFill>
                <a:latin typeface="Arial"/>
                <a:cs typeface="Arial"/>
              </a:rPr>
              <a:t>n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2900" y="1504886"/>
            <a:ext cx="709612" cy="70008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36575" y="1597024"/>
            <a:ext cx="29337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40" dirty="0">
                <a:solidFill>
                  <a:srgbClr val="FFFFFF"/>
                </a:solidFill>
                <a:latin typeface="Verdana"/>
                <a:cs typeface="Verdana"/>
              </a:rPr>
              <a:t>I.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6375" y="1504886"/>
            <a:ext cx="7015226" cy="70008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671320" y="1597024"/>
            <a:ext cx="639826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diklasifikasikan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6375" y="1828736"/>
            <a:ext cx="6129401" cy="70008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42900" y="2638361"/>
            <a:ext cx="8453755" cy="3110230"/>
            <a:chOff x="342900" y="2638361"/>
            <a:chExt cx="8453755" cy="311023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00" y="2638361"/>
              <a:ext cx="5014976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2525" y="3038411"/>
              <a:ext cx="5681726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0200" y="3495611"/>
              <a:ext cx="1147762" cy="6048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71725" y="3495611"/>
              <a:ext cx="490537" cy="60483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6025" y="3495611"/>
              <a:ext cx="1100137" cy="60483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2800" y="3495611"/>
              <a:ext cx="1347724" cy="6048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7225" y="3495611"/>
              <a:ext cx="1347724" cy="6048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1650" y="3495611"/>
              <a:ext cx="1347724" cy="6048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96075" y="3495611"/>
              <a:ext cx="995362" cy="60483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48550" y="3495611"/>
              <a:ext cx="1119187" cy="60483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24850" y="3495611"/>
              <a:ext cx="471487" cy="60483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57350" y="3790886"/>
              <a:ext cx="1728851" cy="585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24225" y="3790886"/>
              <a:ext cx="1214437" cy="5857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86275" y="3790886"/>
              <a:ext cx="1328674" cy="5857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53100" y="3790886"/>
              <a:ext cx="1862201" cy="5857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53325" y="3790886"/>
              <a:ext cx="1233487" cy="5857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57350" y="4067111"/>
              <a:ext cx="1519174" cy="5857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33700" y="4067111"/>
              <a:ext cx="1338199" cy="5857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29075" y="4067111"/>
              <a:ext cx="976312" cy="5857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52975" y="4067111"/>
              <a:ext cx="985837" cy="5857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95925" y="4067111"/>
              <a:ext cx="442912" cy="5857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95950" y="4067111"/>
              <a:ext cx="1300099" cy="5857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43700" y="4067111"/>
              <a:ext cx="1233487" cy="5857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34300" y="4067111"/>
              <a:ext cx="1052512" cy="5857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57350" y="4343336"/>
              <a:ext cx="1671701" cy="5857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71825" y="4343336"/>
              <a:ext cx="1147762" cy="5857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71950" y="4343336"/>
              <a:ext cx="1271524" cy="5857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95900" y="4343336"/>
              <a:ext cx="1081087" cy="5857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19800" y="4343336"/>
              <a:ext cx="471487" cy="5857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34100" y="4343336"/>
              <a:ext cx="1071562" cy="5857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58025" y="4343336"/>
              <a:ext cx="1052512" cy="5857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62900" y="4343336"/>
              <a:ext cx="823912" cy="5857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57350" y="4619561"/>
              <a:ext cx="957262" cy="5857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57425" y="4619561"/>
              <a:ext cx="452437" cy="5857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47925" y="4619561"/>
              <a:ext cx="1538224" cy="5857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24275" y="4619561"/>
              <a:ext cx="976312" cy="5857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38650" y="4619561"/>
              <a:ext cx="1595374" cy="5857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72150" y="4619561"/>
              <a:ext cx="957262" cy="5857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67475" y="4619561"/>
              <a:ext cx="652462" cy="5857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58000" y="4619561"/>
              <a:ext cx="1214437" cy="5857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810500" y="4619561"/>
              <a:ext cx="976312" cy="5857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57350" y="4895913"/>
              <a:ext cx="1442974" cy="5857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47975" y="4895913"/>
              <a:ext cx="823912" cy="5857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19475" y="4895913"/>
              <a:ext cx="1071562" cy="5857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38625" y="4895913"/>
              <a:ext cx="1243012" cy="5857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19700" y="4895913"/>
              <a:ext cx="976312" cy="5857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34075" y="4895913"/>
              <a:ext cx="985837" cy="5857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7975" y="4895913"/>
              <a:ext cx="442912" cy="5857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48475" y="4895913"/>
              <a:ext cx="1214437" cy="5857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810500" y="4895913"/>
              <a:ext cx="976312" cy="5857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657350" y="5162550"/>
              <a:ext cx="1281049" cy="5857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647950" y="5162550"/>
              <a:ext cx="985837" cy="5857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62325" y="5162550"/>
              <a:ext cx="1347724" cy="5857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29125" y="5162550"/>
              <a:ext cx="519112" cy="5857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91050" y="5162550"/>
              <a:ext cx="452437" cy="585787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536575" y="1921827"/>
            <a:ext cx="8094345" cy="365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7445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beberapa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macam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antara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lain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Verdana"/>
              <a:cs typeface="Verdana"/>
            </a:endParaRPr>
          </a:p>
          <a:p>
            <a:pPr marL="859155" indent="-847090" algn="just">
              <a:lnSpc>
                <a:spcPct val="100000"/>
              </a:lnSpc>
              <a:buAutoNum type="arabicPeriod"/>
              <a:tabLst>
                <a:tab pos="859790" algn="l"/>
              </a:tabLst>
            </a:pPr>
            <a:r>
              <a:rPr sz="2400" b="1" dirty="0">
                <a:solidFill>
                  <a:srgbClr val="FFFF66"/>
                </a:solidFill>
                <a:latin typeface="Verdana"/>
                <a:cs typeface="Verdana"/>
              </a:rPr>
              <a:t>Menurut </a:t>
            </a:r>
            <a:r>
              <a:rPr sz="2400" b="1" spc="-10" dirty="0">
                <a:solidFill>
                  <a:srgbClr val="FFFF66"/>
                </a:solidFill>
                <a:latin typeface="Verdana"/>
                <a:cs typeface="Verdana"/>
              </a:rPr>
              <a:t>Letak</a:t>
            </a:r>
            <a:r>
              <a:rPr sz="2400" b="1" spc="10" dirty="0">
                <a:solidFill>
                  <a:srgbClr val="FFFF66"/>
                </a:solidFill>
                <a:latin typeface="Verdana"/>
                <a:cs typeface="Verdana"/>
              </a:rPr>
              <a:t> </a:t>
            </a:r>
            <a:r>
              <a:rPr sz="2400" b="1" spc="5" dirty="0">
                <a:solidFill>
                  <a:srgbClr val="FFFF66"/>
                </a:solidFill>
                <a:latin typeface="Verdana"/>
                <a:cs typeface="Verdana"/>
              </a:rPr>
              <a:t>Kutub.</a:t>
            </a:r>
            <a:endParaRPr sz="2400">
              <a:latin typeface="Verdana"/>
              <a:cs typeface="Verdana"/>
            </a:endParaRPr>
          </a:p>
          <a:p>
            <a:pPr marL="822960" algn="just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A.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Kutub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Luar</a:t>
            </a:r>
            <a:endParaRPr sz="2400">
              <a:latin typeface="Verdana"/>
              <a:cs typeface="Verdana"/>
            </a:endParaRPr>
          </a:p>
          <a:p>
            <a:pPr marL="1290320" marR="5080" indent="-47625" algn="just">
              <a:lnSpc>
                <a:spcPct val="90700"/>
              </a:lnSpc>
              <a:spcBef>
                <a:spcPts val="900"/>
              </a:spcBef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Kutub-kutub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(belitan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medan)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terletak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stator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sedangkan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belitan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sebagai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pembangkit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tenaga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listriknya terletak pada rotor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dimana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tenaga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listrik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disalurkan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keluar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melalui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cincin-cincin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geser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sikat.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Sehingga pada generator jenis ini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belitan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berputar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kutub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magnit yang diam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seperti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terlihat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gambar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1.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8600" y="436245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4332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600" y="3743325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4777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8600" y="1247775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11467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8600" y="3114675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49555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600" y="249555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69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85824" y="5365115"/>
            <a:ext cx="568706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95120" marR="5080" indent="-1583055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ns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ene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kutub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luar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24000" y="1066800"/>
            <a:ext cx="6324600" cy="3324225"/>
            <a:chOff x="1524000" y="1066800"/>
            <a:chExt cx="6324600" cy="3324225"/>
          </a:xfrm>
        </p:grpSpPr>
        <p:sp>
          <p:nvSpPr>
            <p:cNvPr id="19" name="object 19"/>
            <p:cNvSpPr/>
            <p:nvPr/>
          </p:nvSpPr>
          <p:spPr>
            <a:xfrm>
              <a:off x="1524000" y="1066800"/>
              <a:ext cx="6324600" cy="3324225"/>
            </a:xfrm>
            <a:custGeom>
              <a:avLst/>
              <a:gdLst/>
              <a:ahLst/>
              <a:cxnLst/>
              <a:rect l="l" t="t" r="r" b="b"/>
              <a:pathLst>
                <a:path w="6324600" h="3324225">
                  <a:moveTo>
                    <a:pt x="6324600" y="0"/>
                  </a:moveTo>
                  <a:lnTo>
                    <a:pt x="0" y="0"/>
                  </a:lnTo>
                  <a:lnTo>
                    <a:pt x="0" y="3324225"/>
                  </a:lnTo>
                  <a:lnTo>
                    <a:pt x="6324600" y="3324225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562" y="1087316"/>
              <a:ext cx="3275965" cy="2947035"/>
            </a:xfrm>
            <a:custGeom>
              <a:avLst/>
              <a:gdLst/>
              <a:ahLst/>
              <a:cxnLst/>
              <a:rect l="l" t="t" r="r" b="b"/>
              <a:pathLst>
                <a:path w="3275965" h="2947035">
                  <a:moveTo>
                    <a:pt x="772489" y="1635370"/>
                  </a:moveTo>
                  <a:lnTo>
                    <a:pt x="773771" y="1587944"/>
                  </a:lnTo>
                  <a:lnTo>
                    <a:pt x="777571" y="1541187"/>
                  </a:lnTo>
                  <a:lnTo>
                    <a:pt x="783825" y="1495164"/>
                  </a:lnTo>
                  <a:lnTo>
                    <a:pt x="792466" y="1449941"/>
                  </a:lnTo>
                  <a:lnTo>
                    <a:pt x="803427" y="1405584"/>
                  </a:lnTo>
                  <a:lnTo>
                    <a:pt x="816644" y="1362159"/>
                  </a:lnTo>
                  <a:lnTo>
                    <a:pt x="832049" y="1319731"/>
                  </a:lnTo>
                  <a:lnTo>
                    <a:pt x="849578" y="1278368"/>
                  </a:lnTo>
                  <a:lnTo>
                    <a:pt x="869163" y="1238134"/>
                  </a:lnTo>
                  <a:lnTo>
                    <a:pt x="890739" y="1199095"/>
                  </a:lnTo>
                  <a:lnTo>
                    <a:pt x="914239" y="1161318"/>
                  </a:lnTo>
                  <a:lnTo>
                    <a:pt x="939599" y="1124869"/>
                  </a:lnTo>
                  <a:lnTo>
                    <a:pt x="966751" y="1089813"/>
                  </a:lnTo>
                  <a:lnTo>
                    <a:pt x="995630" y="1056217"/>
                  </a:lnTo>
                  <a:lnTo>
                    <a:pt x="1026170" y="1024146"/>
                  </a:lnTo>
                  <a:lnTo>
                    <a:pt x="1058304" y="993666"/>
                  </a:lnTo>
                  <a:lnTo>
                    <a:pt x="1091967" y="964843"/>
                  </a:lnTo>
                  <a:lnTo>
                    <a:pt x="1127092" y="937744"/>
                  </a:lnTo>
                  <a:lnTo>
                    <a:pt x="1163614" y="912433"/>
                  </a:lnTo>
                  <a:lnTo>
                    <a:pt x="1201467" y="888978"/>
                  </a:lnTo>
                  <a:lnTo>
                    <a:pt x="1240583" y="867443"/>
                  </a:lnTo>
                  <a:lnTo>
                    <a:pt x="1280899" y="847895"/>
                  </a:lnTo>
                  <a:lnTo>
                    <a:pt x="1322346" y="830400"/>
                  </a:lnTo>
                  <a:lnTo>
                    <a:pt x="1364861" y="815024"/>
                  </a:lnTo>
                  <a:lnTo>
                    <a:pt x="1408375" y="801833"/>
                  </a:lnTo>
                  <a:lnTo>
                    <a:pt x="1452824" y="790892"/>
                  </a:lnTo>
                  <a:lnTo>
                    <a:pt x="1498141" y="782267"/>
                  </a:lnTo>
                  <a:lnTo>
                    <a:pt x="1544260" y="776025"/>
                  </a:lnTo>
                  <a:lnTo>
                    <a:pt x="1591116" y="772232"/>
                  </a:lnTo>
                  <a:lnTo>
                    <a:pt x="1638641" y="770953"/>
                  </a:lnTo>
                  <a:lnTo>
                    <a:pt x="1686159" y="772232"/>
                  </a:lnTo>
                  <a:lnTo>
                    <a:pt x="1733008" y="776025"/>
                  </a:lnTo>
                  <a:lnTo>
                    <a:pt x="1779121" y="782267"/>
                  </a:lnTo>
                  <a:lnTo>
                    <a:pt x="1824432" y="790892"/>
                  </a:lnTo>
                  <a:lnTo>
                    <a:pt x="1868875" y="801833"/>
                  </a:lnTo>
                  <a:lnTo>
                    <a:pt x="1912385" y="815024"/>
                  </a:lnTo>
                  <a:lnTo>
                    <a:pt x="1954896" y="830400"/>
                  </a:lnTo>
                  <a:lnTo>
                    <a:pt x="1996340" y="847895"/>
                  </a:lnTo>
                  <a:lnTo>
                    <a:pt x="2036652" y="867443"/>
                  </a:lnTo>
                  <a:lnTo>
                    <a:pt x="2075767" y="888978"/>
                  </a:lnTo>
                  <a:lnTo>
                    <a:pt x="2113617" y="912433"/>
                  </a:lnTo>
                  <a:lnTo>
                    <a:pt x="2150138" y="937744"/>
                  </a:lnTo>
                  <a:lnTo>
                    <a:pt x="2185262" y="964843"/>
                  </a:lnTo>
                  <a:lnTo>
                    <a:pt x="2218924" y="993666"/>
                  </a:lnTo>
                  <a:lnTo>
                    <a:pt x="2251057" y="1024146"/>
                  </a:lnTo>
                  <a:lnTo>
                    <a:pt x="2281597" y="1056217"/>
                  </a:lnTo>
                  <a:lnTo>
                    <a:pt x="2310476" y="1089813"/>
                  </a:lnTo>
                  <a:lnTo>
                    <a:pt x="2337628" y="1124869"/>
                  </a:lnTo>
                  <a:lnTo>
                    <a:pt x="2362988" y="1161318"/>
                  </a:lnTo>
                  <a:lnTo>
                    <a:pt x="2386489" y="1199095"/>
                  </a:lnTo>
                  <a:lnTo>
                    <a:pt x="2408066" y="1238134"/>
                  </a:lnTo>
                  <a:lnTo>
                    <a:pt x="2427652" y="1278368"/>
                  </a:lnTo>
                  <a:lnTo>
                    <a:pt x="2445181" y="1319731"/>
                  </a:lnTo>
                  <a:lnTo>
                    <a:pt x="2460587" y="1362159"/>
                  </a:lnTo>
                  <a:lnTo>
                    <a:pt x="2473804" y="1405584"/>
                  </a:lnTo>
                  <a:lnTo>
                    <a:pt x="2484766" y="1449941"/>
                  </a:lnTo>
                  <a:lnTo>
                    <a:pt x="2493408" y="1495164"/>
                  </a:lnTo>
                  <a:lnTo>
                    <a:pt x="2499662" y="1541187"/>
                  </a:lnTo>
                  <a:lnTo>
                    <a:pt x="2503463" y="1587944"/>
                  </a:lnTo>
                  <a:lnTo>
                    <a:pt x="2504744" y="1635370"/>
                  </a:lnTo>
                  <a:lnTo>
                    <a:pt x="2503463" y="1682805"/>
                  </a:lnTo>
                  <a:lnTo>
                    <a:pt x="2499662" y="1729570"/>
                  </a:lnTo>
                  <a:lnTo>
                    <a:pt x="2493408" y="1775601"/>
                  </a:lnTo>
                  <a:lnTo>
                    <a:pt x="2484766" y="1820832"/>
                  </a:lnTo>
                  <a:lnTo>
                    <a:pt x="2473804" y="1865195"/>
                  </a:lnTo>
                  <a:lnTo>
                    <a:pt x="2460587" y="1908626"/>
                  </a:lnTo>
                  <a:lnTo>
                    <a:pt x="2445181" y="1951058"/>
                  </a:lnTo>
                  <a:lnTo>
                    <a:pt x="2427652" y="1992426"/>
                  </a:lnTo>
                  <a:lnTo>
                    <a:pt x="2411611" y="2025381"/>
                  </a:lnTo>
                </a:path>
                <a:path w="3275965" h="2947035">
                  <a:moveTo>
                    <a:pt x="1523791" y="2492010"/>
                  </a:moveTo>
                  <a:lnTo>
                    <a:pt x="1452824" y="2479915"/>
                  </a:lnTo>
                  <a:lnTo>
                    <a:pt x="1408375" y="2468975"/>
                  </a:lnTo>
                  <a:lnTo>
                    <a:pt x="1364861" y="2455784"/>
                  </a:lnTo>
                  <a:lnTo>
                    <a:pt x="1322346" y="2440408"/>
                  </a:lnTo>
                  <a:lnTo>
                    <a:pt x="1280899" y="2422914"/>
                  </a:lnTo>
                  <a:lnTo>
                    <a:pt x="1240583" y="2403367"/>
                  </a:lnTo>
                  <a:lnTo>
                    <a:pt x="1201467" y="2381833"/>
                  </a:lnTo>
                  <a:lnTo>
                    <a:pt x="1163614" y="2358378"/>
                  </a:lnTo>
                  <a:lnTo>
                    <a:pt x="1127092" y="2333067"/>
                  </a:lnTo>
                  <a:lnTo>
                    <a:pt x="1091967" y="2305967"/>
                  </a:lnTo>
                  <a:lnTo>
                    <a:pt x="1058304" y="2277144"/>
                  </a:lnTo>
                  <a:lnTo>
                    <a:pt x="1026170" y="2246664"/>
                  </a:lnTo>
                  <a:lnTo>
                    <a:pt x="995630" y="2214592"/>
                  </a:lnTo>
                  <a:lnTo>
                    <a:pt x="966751" y="2180994"/>
                  </a:lnTo>
                  <a:lnTo>
                    <a:pt x="939599" y="2145936"/>
                  </a:lnTo>
                  <a:lnTo>
                    <a:pt x="914239" y="2109485"/>
                  </a:lnTo>
                  <a:lnTo>
                    <a:pt x="890739" y="2071705"/>
                  </a:lnTo>
                  <a:lnTo>
                    <a:pt x="869163" y="2032664"/>
                  </a:lnTo>
                  <a:lnTo>
                    <a:pt x="849578" y="1992426"/>
                  </a:lnTo>
                  <a:lnTo>
                    <a:pt x="832049" y="1951058"/>
                  </a:lnTo>
                  <a:lnTo>
                    <a:pt x="816644" y="1908626"/>
                  </a:lnTo>
                  <a:lnTo>
                    <a:pt x="803427" y="1865195"/>
                  </a:lnTo>
                  <a:lnTo>
                    <a:pt x="792466" y="1820831"/>
                  </a:lnTo>
                  <a:lnTo>
                    <a:pt x="783825" y="1775601"/>
                  </a:lnTo>
                  <a:lnTo>
                    <a:pt x="777571" y="1729570"/>
                  </a:lnTo>
                  <a:lnTo>
                    <a:pt x="773771" y="1682805"/>
                  </a:lnTo>
                  <a:lnTo>
                    <a:pt x="772489" y="1635370"/>
                  </a:lnTo>
                </a:path>
                <a:path w="3275965" h="2947035">
                  <a:moveTo>
                    <a:pt x="0" y="1635370"/>
                  </a:moveTo>
                  <a:lnTo>
                    <a:pt x="698" y="1587153"/>
                  </a:lnTo>
                  <a:lnTo>
                    <a:pt x="2781" y="1539283"/>
                  </a:lnTo>
                  <a:lnTo>
                    <a:pt x="6229" y="1491778"/>
                  </a:lnTo>
                  <a:lnTo>
                    <a:pt x="11024" y="1444658"/>
                  </a:lnTo>
                  <a:lnTo>
                    <a:pt x="17145" y="1397941"/>
                  </a:lnTo>
                  <a:lnTo>
                    <a:pt x="24573" y="1351647"/>
                  </a:lnTo>
                  <a:lnTo>
                    <a:pt x="33290" y="1305796"/>
                  </a:lnTo>
                  <a:lnTo>
                    <a:pt x="43276" y="1260406"/>
                  </a:lnTo>
                  <a:lnTo>
                    <a:pt x="54512" y="1215496"/>
                  </a:lnTo>
                  <a:lnTo>
                    <a:pt x="66979" y="1171086"/>
                  </a:lnTo>
                  <a:lnTo>
                    <a:pt x="80657" y="1127194"/>
                  </a:lnTo>
                  <a:lnTo>
                    <a:pt x="95528" y="1083841"/>
                  </a:lnTo>
                  <a:lnTo>
                    <a:pt x="111572" y="1041045"/>
                  </a:lnTo>
                  <a:lnTo>
                    <a:pt x="128770" y="998825"/>
                  </a:lnTo>
                  <a:lnTo>
                    <a:pt x="147102" y="957201"/>
                  </a:lnTo>
                  <a:lnTo>
                    <a:pt x="166550" y="916191"/>
                  </a:lnTo>
                  <a:lnTo>
                    <a:pt x="187094" y="875815"/>
                  </a:lnTo>
                  <a:lnTo>
                    <a:pt x="208715" y="836092"/>
                  </a:lnTo>
                  <a:lnTo>
                    <a:pt x="231394" y="797042"/>
                  </a:lnTo>
                  <a:lnTo>
                    <a:pt x="255112" y="758683"/>
                  </a:lnTo>
                  <a:lnTo>
                    <a:pt x="279849" y="721034"/>
                  </a:lnTo>
                  <a:lnTo>
                    <a:pt x="305587" y="684116"/>
                  </a:lnTo>
                  <a:lnTo>
                    <a:pt x="332305" y="647946"/>
                  </a:lnTo>
                  <a:lnTo>
                    <a:pt x="359985" y="612544"/>
                  </a:lnTo>
                  <a:lnTo>
                    <a:pt x="388608" y="577930"/>
                  </a:lnTo>
                  <a:lnTo>
                    <a:pt x="418154" y="544122"/>
                  </a:lnTo>
                  <a:lnTo>
                    <a:pt x="448605" y="511139"/>
                  </a:lnTo>
                  <a:lnTo>
                    <a:pt x="479940" y="479002"/>
                  </a:lnTo>
                  <a:lnTo>
                    <a:pt x="512141" y="447728"/>
                  </a:lnTo>
                  <a:lnTo>
                    <a:pt x="545189" y="417338"/>
                  </a:lnTo>
                  <a:lnTo>
                    <a:pt x="579064" y="387850"/>
                  </a:lnTo>
                  <a:lnTo>
                    <a:pt x="613747" y="359283"/>
                  </a:lnTo>
                  <a:lnTo>
                    <a:pt x="649219" y="331657"/>
                  </a:lnTo>
                  <a:lnTo>
                    <a:pt x="685461" y="304991"/>
                  </a:lnTo>
                  <a:lnTo>
                    <a:pt x="722453" y="279304"/>
                  </a:lnTo>
                  <a:lnTo>
                    <a:pt x="760177" y="254616"/>
                  </a:lnTo>
                  <a:lnTo>
                    <a:pt x="798613" y="230944"/>
                  </a:lnTo>
                  <a:lnTo>
                    <a:pt x="837741" y="208310"/>
                  </a:lnTo>
                  <a:lnTo>
                    <a:pt x="877544" y="186731"/>
                  </a:lnTo>
                  <a:lnTo>
                    <a:pt x="918000" y="166227"/>
                  </a:lnTo>
                  <a:lnTo>
                    <a:pt x="959093" y="146817"/>
                  </a:lnTo>
                  <a:lnTo>
                    <a:pt x="1000801" y="128520"/>
                  </a:lnTo>
                  <a:lnTo>
                    <a:pt x="1043106" y="111356"/>
                  </a:lnTo>
                  <a:lnTo>
                    <a:pt x="1085988" y="95343"/>
                  </a:lnTo>
                  <a:lnTo>
                    <a:pt x="1129429" y="80501"/>
                  </a:lnTo>
                  <a:lnTo>
                    <a:pt x="1173409" y="66850"/>
                  </a:lnTo>
                  <a:lnTo>
                    <a:pt x="1217909" y="54407"/>
                  </a:lnTo>
                  <a:lnTo>
                    <a:pt x="1262910" y="43193"/>
                  </a:lnTo>
                  <a:lnTo>
                    <a:pt x="1308393" y="33226"/>
                  </a:lnTo>
                  <a:lnTo>
                    <a:pt x="1354338" y="24526"/>
                  </a:lnTo>
                  <a:lnTo>
                    <a:pt x="1400726" y="17112"/>
                  </a:lnTo>
                  <a:lnTo>
                    <a:pt x="1447538" y="11002"/>
                  </a:lnTo>
                  <a:lnTo>
                    <a:pt x="1494755" y="6217"/>
                  </a:lnTo>
                  <a:lnTo>
                    <a:pt x="1542357" y="2776"/>
                  </a:lnTo>
                  <a:lnTo>
                    <a:pt x="1590326" y="697"/>
                  </a:lnTo>
                  <a:lnTo>
                    <a:pt x="1638641" y="0"/>
                  </a:lnTo>
                  <a:lnTo>
                    <a:pt x="1686952" y="697"/>
                  </a:lnTo>
                  <a:lnTo>
                    <a:pt x="1734916" y="2776"/>
                  </a:lnTo>
                  <a:lnTo>
                    <a:pt x="1782513" y="6217"/>
                  </a:lnTo>
                  <a:lnTo>
                    <a:pt x="1829725" y="11002"/>
                  </a:lnTo>
                  <a:lnTo>
                    <a:pt x="1876533" y="17112"/>
                  </a:lnTo>
                  <a:lnTo>
                    <a:pt x="1922917" y="24526"/>
                  </a:lnTo>
                  <a:lnTo>
                    <a:pt x="1968858" y="33226"/>
                  </a:lnTo>
                  <a:lnTo>
                    <a:pt x="2014337" y="43193"/>
                  </a:lnTo>
                  <a:lnTo>
                    <a:pt x="2059334" y="54407"/>
                  </a:lnTo>
                  <a:lnTo>
                    <a:pt x="2103831" y="66850"/>
                  </a:lnTo>
                  <a:lnTo>
                    <a:pt x="2147808" y="80501"/>
                  </a:lnTo>
                  <a:lnTo>
                    <a:pt x="2191246" y="95343"/>
                  </a:lnTo>
                  <a:lnTo>
                    <a:pt x="2234125" y="111356"/>
                  </a:lnTo>
                  <a:lnTo>
                    <a:pt x="2276428" y="128520"/>
                  </a:lnTo>
                  <a:lnTo>
                    <a:pt x="2318133" y="146817"/>
                  </a:lnTo>
                  <a:lnTo>
                    <a:pt x="2359223" y="166227"/>
                  </a:lnTo>
                  <a:lnTo>
                    <a:pt x="2399677" y="186731"/>
                  </a:lnTo>
                  <a:lnTo>
                    <a:pt x="2439477" y="208310"/>
                  </a:lnTo>
                  <a:lnTo>
                    <a:pt x="2478604" y="230944"/>
                  </a:lnTo>
                  <a:lnTo>
                    <a:pt x="2517038" y="254616"/>
                  </a:lnTo>
                  <a:lnTo>
                    <a:pt x="2554760" y="279305"/>
                  </a:lnTo>
                  <a:lnTo>
                    <a:pt x="2591751" y="304991"/>
                  </a:lnTo>
                  <a:lnTo>
                    <a:pt x="2627991" y="331657"/>
                  </a:lnTo>
                  <a:lnTo>
                    <a:pt x="2663462" y="359283"/>
                  </a:lnTo>
                  <a:lnTo>
                    <a:pt x="2698144" y="387850"/>
                  </a:lnTo>
                  <a:lnTo>
                    <a:pt x="2732018" y="417338"/>
                  </a:lnTo>
                  <a:lnTo>
                    <a:pt x="2765064" y="447728"/>
                  </a:lnTo>
                  <a:lnTo>
                    <a:pt x="2797264" y="479002"/>
                  </a:lnTo>
                  <a:lnTo>
                    <a:pt x="2828599" y="511139"/>
                  </a:lnTo>
                  <a:lnTo>
                    <a:pt x="2859049" y="544122"/>
                  </a:lnTo>
                  <a:lnTo>
                    <a:pt x="2888594" y="577930"/>
                  </a:lnTo>
                  <a:lnTo>
                    <a:pt x="2917216" y="612544"/>
                  </a:lnTo>
                  <a:lnTo>
                    <a:pt x="2944896" y="647946"/>
                  </a:lnTo>
                  <a:lnTo>
                    <a:pt x="2971614" y="684116"/>
                  </a:lnTo>
                  <a:lnTo>
                    <a:pt x="2997351" y="721034"/>
                  </a:lnTo>
                  <a:lnTo>
                    <a:pt x="3022088" y="758683"/>
                  </a:lnTo>
                  <a:lnTo>
                    <a:pt x="3045805" y="797042"/>
                  </a:lnTo>
                  <a:lnTo>
                    <a:pt x="3068484" y="836093"/>
                  </a:lnTo>
                  <a:lnTo>
                    <a:pt x="3090105" y="875815"/>
                  </a:lnTo>
                  <a:lnTo>
                    <a:pt x="3110649" y="916191"/>
                  </a:lnTo>
                  <a:lnTo>
                    <a:pt x="3130097" y="957201"/>
                  </a:lnTo>
                  <a:lnTo>
                    <a:pt x="3148430" y="998825"/>
                  </a:lnTo>
                  <a:lnTo>
                    <a:pt x="3165627" y="1041045"/>
                  </a:lnTo>
                  <a:lnTo>
                    <a:pt x="3181671" y="1083841"/>
                  </a:lnTo>
                  <a:lnTo>
                    <a:pt x="3196542" y="1127194"/>
                  </a:lnTo>
                  <a:lnTo>
                    <a:pt x="3210220" y="1171086"/>
                  </a:lnTo>
                  <a:lnTo>
                    <a:pt x="3222687" y="1215496"/>
                  </a:lnTo>
                  <a:lnTo>
                    <a:pt x="3233923" y="1260406"/>
                  </a:lnTo>
                  <a:lnTo>
                    <a:pt x="3243910" y="1305796"/>
                  </a:lnTo>
                  <a:lnTo>
                    <a:pt x="3252627" y="1351647"/>
                  </a:lnTo>
                  <a:lnTo>
                    <a:pt x="3260055" y="1397941"/>
                  </a:lnTo>
                  <a:lnTo>
                    <a:pt x="3266176" y="1444658"/>
                  </a:lnTo>
                  <a:lnTo>
                    <a:pt x="3270971" y="1491778"/>
                  </a:lnTo>
                  <a:lnTo>
                    <a:pt x="3274419" y="1539283"/>
                  </a:lnTo>
                  <a:lnTo>
                    <a:pt x="3275807" y="1571168"/>
                  </a:lnTo>
                </a:path>
                <a:path w="3275965" h="2947035">
                  <a:moveTo>
                    <a:pt x="659128" y="2946469"/>
                  </a:moveTo>
                  <a:lnTo>
                    <a:pt x="613747" y="2911552"/>
                  </a:lnTo>
                  <a:lnTo>
                    <a:pt x="579064" y="2882984"/>
                  </a:lnTo>
                  <a:lnTo>
                    <a:pt x="545189" y="2853496"/>
                  </a:lnTo>
                  <a:lnTo>
                    <a:pt x="512141" y="2823104"/>
                  </a:lnTo>
                  <a:lnTo>
                    <a:pt x="479940" y="2791830"/>
                  </a:lnTo>
                  <a:lnTo>
                    <a:pt x="448605" y="2759691"/>
                  </a:lnTo>
                  <a:lnTo>
                    <a:pt x="418154" y="2726707"/>
                  </a:lnTo>
                  <a:lnTo>
                    <a:pt x="388608" y="2692898"/>
                  </a:lnTo>
                  <a:lnTo>
                    <a:pt x="359985" y="2658282"/>
                  </a:lnTo>
                  <a:lnTo>
                    <a:pt x="332305" y="2622879"/>
                  </a:lnTo>
                  <a:lnTo>
                    <a:pt x="305587" y="2586707"/>
                  </a:lnTo>
                  <a:lnTo>
                    <a:pt x="279849" y="2549787"/>
                  </a:lnTo>
                  <a:lnTo>
                    <a:pt x="255112" y="2512136"/>
                  </a:lnTo>
                  <a:lnTo>
                    <a:pt x="231394" y="2473775"/>
                  </a:lnTo>
                  <a:lnTo>
                    <a:pt x="208715" y="2434722"/>
                  </a:lnTo>
                  <a:lnTo>
                    <a:pt x="187094" y="2394997"/>
                  </a:lnTo>
                  <a:lnTo>
                    <a:pt x="166550" y="2354618"/>
                  </a:lnTo>
                  <a:lnTo>
                    <a:pt x="147102" y="2313606"/>
                  </a:lnTo>
                  <a:lnTo>
                    <a:pt x="128770" y="2271978"/>
                  </a:lnTo>
                  <a:lnTo>
                    <a:pt x="111572" y="2229755"/>
                  </a:lnTo>
                  <a:lnTo>
                    <a:pt x="95528" y="2186956"/>
                  </a:lnTo>
                  <a:lnTo>
                    <a:pt x="80657" y="2143599"/>
                  </a:lnTo>
                  <a:lnTo>
                    <a:pt x="66979" y="2099704"/>
                  </a:lnTo>
                  <a:lnTo>
                    <a:pt x="54512" y="2055290"/>
                  </a:lnTo>
                  <a:lnTo>
                    <a:pt x="43276" y="2010376"/>
                  </a:lnTo>
                  <a:lnTo>
                    <a:pt x="33290" y="1964981"/>
                  </a:lnTo>
                  <a:lnTo>
                    <a:pt x="24573" y="1919125"/>
                  </a:lnTo>
                  <a:lnTo>
                    <a:pt x="17145" y="1872826"/>
                  </a:lnTo>
                  <a:lnTo>
                    <a:pt x="11024" y="1826105"/>
                  </a:lnTo>
                  <a:lnTo>
                    <a:pt x="6229" y="1778979"/>
                  </a:lnTo>
                  <a:lnTo>
                    <a:pt x="2781" y="1731468"/>
                  </a:lnTo>
                  <a:lnTo>
                    <a:pt x="698" y="1683592"/>
                  </a:lnTo>
                  <a:lnTo>
                    <a:pt x="0" y="1635370"/>
                  </a:lnTo>
                </a:path>
                <a:path w="3275965" h="2947035">
                  <a:moveTo>
                    <a:pt x="468164" y="1635370"/>
                  </a:moveTo>
                  <a:lnTo>
                    <a:pt x="469140" y="1587229"/>
                  </a:lnTo>
                  <a:lnTo>
                    <a:pt x="472044" y="1539582"/>
                  </a:lnTo>
                  <a:lnTo>
                    <a:pt x="476837" y="1492469"/>
                  </a:lnTo>
                  <a:lnTo>
                    <a:pt x="483483" y="1445925"/>
                  </a:lnTo>
                  <a:lnTo>
                    <a:pt x="491943" y="1399990"/>
                  </a:lnTo>
                  <a:lnTo>
                    <a:pt x="502180" y="1354700"/>
                  </a:lnTo>
                  <a:lnTo>
                    <a:pt x="514156" y="1310093"/>
                  </a:lnTo>
                  <a:lnTo>
                    <a:pt x="527834" y="1266206"/>
                  </a:lnTo>
                  <a:lnTo>
                    <a:pt x="543176" y="1223078"/>
                  </a:lnTo>
                  <a:lnTo>
                    <a:pt x="560143" y="1180746"/>
                  </a:lnTo>
                  <a:lnTo>
                    <a:pt x="578700" y="1139247"/>
                  </a:lnTo>
                  <a:lnTo>
                    <a:pt x="598807" y="1098619"/>
                  </a:lnTo>
                  <a:lnTo>
                    <a:pt x="620428" y="1058899"/>
                  </a:lnTo>
                  <a:lnTo>
                    <a:pt x="643524" y="1020126"/>
                  </a:lnTo>
                  <a:lnTo>
                    <a:pt x="668058" y="982337"/>
                  </a:lnTo>
                  <a:lnTo>
                    <a:pt x="693993" y="945569"/>
                  </a:lnTo>
                  <a:lnTo>
                    <a:pt x="721290" y="909860"/>
                  </a:lnTo>
                  <a:lnTo>
                    <a:pt x="749913" y="875248"/>
                  </a:lnTo>
                  <a:lnTo>
                    <a:pt x="779822" y="841770"/>
                  </a:lnTo>
                  <a:lnTo>
                    <a:pt x="810982" y="809463"/>
                  </a:lnTo>
                  <a:lnTo>
                    <a:pt x="843354" y="778366"/>
                  </a:lnTo>
                  <a:lnTo>
                    <a:pt x="876900" y="748516"/>
                  </a:lnTo>
                  <a:lnTo>
                    <a:pt x="911583" y="719951"/>
                  </a:lnTo>
                  <a:lnTo>
                    <a:pt x="947365" y="692708"/>
                  </a:lnTo>
                  <a:lnTo>
                    <a:pt x="984208" y="666825"/>
                  </a:lnTo>
                  <a:lnTo>
                    <a:pt x="1022076" y="642339"/>
                  </a:lnTo>
                  <a:lnTo>
                    <a:pt x="1060929" y="619288"/>
                  </a:lnTo>
                  <a:lnTo>
                    <a:pt x="1100731" y="597710"/>
                  </a:lnTo>
                  <a:lnTo>
                    <a:pt x="1141445" y="577642"/>
                  </a:lnTo>
                  <a:lnTo>
                    <a:pt x="1183031" y="559121"/>
                  </a:lnTo>
                  <a:lnTo>
                    <a:pt x="1225453" y="542186"/>
                  </a:lnTo>
                  <a:lnTo>
                    <a:pt x="1268673" y="526875"/>
                  </a:lnTo>
                  <a:lnTo>
                    <a:pt x="1312653" y="513223"/>
                  </a:lnTo>
                  <a:lnTo>
                    <a:pt x="1357356" y="501270"/>
                  </a:lnTo>
                  <a:lnTo>
                    <a:pt x="1402744" y="491053"/>
                  </a:lnTo>
                  <a:lnTo>
                    <a:pt x="1448779" y="482609"/>
                  </a:lnTo>
                  <a:lnTo>
                    <a:pt x="1495424" y="475976"/>
                  </a:lnTo>
                  <a:lnTo>
                    <a:pt x="1542642" y="471191"/>
                  </a:lnTo>
                  <a:lnTo>
                    <a:pt x="1590393" y="468293"/>
                  </a:lnTo>
                  <a:lnTo>
                    <a:pt x="1638641" y="467319"/>
                  </a:lnTo>
                  <a:lnTo>
                    <a:pt x="1686888" y="468293"/>
                  </a:lnTo>
                  <a:lnTo>
                    <a:pt x="1734638" y="471190"/>
                  </a:lnTo>
                  <a:lnTo>
                    <a:pt x="1781853" y="475973"/>
                  </a:lnTo>
                  <a:lnTo>
                    <a:pt x="1828495" y="482604"/>
                  </a:lnTo>
                  <a:lnTo>
                    <a:pt x="1874528" y="491046"/>
                  </a:lnTo>
                  <a:lnTo>
                    <a:pt x="1919912" y="501261"/>
                  </a:lnTo>
                  <a:lnTo>
                    <a:pt x="1964612" y="513211"/>
                  </a:lnTo>
                  <a:lnTo>
                    <a:pt x="2008588" y="526859"/>
                  </a:lnTo>
                  <a:lnTo>
                    <a:pt x="2051804" y="542167"/>
                  </a:lnTo>
                  <a:lnTo>
                    <a:pt x="2094222" y="559098"/>
                  </a:lnTo>
                  <a:lnTo>
                    <a:pt x="2135804" y="577615"/>
                  </a:lnTo>
                  <a:lnTo>
                    <a:pt x="2176512" y="597679"/>
                  </a:lnTo>
                  <a:lnTo>
                    <a:pt x="2216309" y="619253"/>
                  </a:lnTo>
                  <a:lnTo>
                    <a:pt x="2255158" y="642300"/>
                  </a:lnTo>
                  <a:lnTo>
                    <a:pt x="2293020" y="666781"/>
                  </a:lnTo>
                  <a:lnTo>
                    <a:pt x="2329859" y="692661"/>
                  </a:lnTo>
                  <a:lnTo>
                    <a:pt x="2365636" y="719900"/>
                  </a:lnTo>
                  <a:lnTo>
                    <a:pt x="2400313" y="748461"/>
                  </a:lnTo>
                  <a:lnTo>
                    <a:pt x="2433854" y="778308"/>
                  </a:lnTo>
                  <a:lnTo>
                    <a:pt x="2466220" y="809401"/>
                  </a:lnTo>
                  <a:lnTo>
                    <a:pt x="2497375" y="841705"/>
                  </a:lnTo>
                  <a:lnTo>
                    <a:pt x="2527279" y="875180"/>
                  </a:lnTo>
                  <a:lnTo>
                    <a:pt x="2555897" y="909791"/>
                  </a:lnTo>
                  <a:lnTo>
                    <a:pt x="2583189" y="945498"/>
                  </a:lnTo>
                  <a:lnTo>
                    <a:pt x="2609119" y="982264"/>
                  </a:lnTo>
                  <a:lnTo>
                    <a:pt x="2633648" y="1020053"/>
                  </a:lnTo>
                  <a:lnTo>
                    <a:pt x="2656740" y="1058826"/>
                  </a:lnTo>
                  <a:lnTo>
                    <a:pt x="2678356" y="1098546"/>
                  </a:lnTo>
                  <a:lnTo>
                    <a:pt x="2698459" y="1139175"/>
                  </a:lnTo>
                  <a:lnTo>
                    <a:pt x="2717012" y="1180676"/>
                  </a:lnTo>
                  <a:lnTo>
                    <a:pt x="2733976" y="1223011"/>
                  </a:lnTo>
                  <a:lnTo>
                    <a:pt x="2749314" y="1266143"/>
                  </a:lnTo>
                  <a:lnTo>
                    <a:pt x="2762989" y="1310034"/>
                  </a:lnTo>
                  <a:lnTo>
                    <a:pt x="2774962" y="1354646"/>
                  </a:lnTo>
                  <a:lnTo>
                    <a:pt x="2785197" y="1399943"/>
                  </a:lnTo>
                  <a:lnTo>
                    <a:pt x="2793655" y="1445885"/>
                  </a:lnTo>
                  <a:lnTo>
                    <a:pt x="2800299" y="1492437"/>
                  </a:lnTo>
                  <a:lnTo>
                    <a:pt x="2805091" y="1539560"/>
                  </a:lnTo>
                  <a:lnTo>
                    <a:pt x="2807994" y="1587217"/>
                  </a:lnTo>
                  <a:lnTo>
                    <a:pt x="2808970" y="1635370"/>
                  </a:lnTo>
                  <a:lnTo>
                    <a:pt x="2807994" y="1683525"/>
                  </a:lnTo>
                  <a:lnTo>
                    <a:pt x="2805091" y="1731185"/>
                  </a:lnTo>
                  <a:lnTo>
                    <a:pt x="2800299" y="1778311"/>
                  </a:lnTo>
                  <a:lnTo>
                    <a:pt x="2793699" y="1824559"/>
                  </a:lnTo>
                </a:path>
                <a:path w="3275965" h="2947035">
                  <a:moveTo>
                    <a:pt x="1141166" y="2693114"/>
                  </a:moveTo>
                  <a:lnTo>
                    <a:pt x="1100731" y="2673183"/>
                  </a:lnTo>
                  <a:lnTo>
                    <a:pt x="1060929" y="2651605"/>
                  </a:lnTo>
                  <a:lnTo>
                    <a:pt x="1022076" y="2628554"/>
                  </a:lnTo>
                  <a:lnTo>
                    <a:pt x="984208" y="2604068"/>
                  </a:lnTo>
                  <a:lnTo>
                    <a:pt x="947365" y="2578185"/>
                  </a:lnTo>
                  <a:lnTo>
                    <a:pt x="911583" y="2550941"/>
                  </a:lnTo>
                  <a:lnTo>
                    <a:pt x="876900" y="2522374"/>
                  </a:lnTo>
                  <a:lnTo>
                    <a:pt x="843354" y="2492523"/>
                  </a:lnTo>
                  <a:lnTo>
                    <a:pt x="810982" y="2461425"/>
                  </a:lnTo>
                  <a:lnTo>
                    <a:pt x="779822" y="2429116"/>
                  </a:lnTo>
                  <a:lnTo>
                    <a:pt x="749913" y="2395636"/>
                  </a:lnTo>
                  <a:lnTo>
                    <a:pt x="721290" y="2361021"/>
                  </a:lnTo>
                  <a:lnTo>
                    <a:pt x="693993" y="2325308"/>
                  </a:lnTo>
                  <a:lnTo>
                    <a:pt x="668058" y="2288537"/>
                  </a:lnTo>
                  <a:lnTo>
                    <a:pt x="643524" y="2250743"/>
                  </a:lnTo>
                  <a:lnTo>
                    <a:pt x="620428" y="2211965"/>
                  </a:lnTo>
                  <a:lnTo>
                    <a:pt x="598807" y="2172240"/>
                  </a:lnTo>
                  <a:lnTo>
                    <a:pt x="578700" y="2131606"/>
                  </a:lnTo>
                  <a:lnTo>
                    <a:pt x="560143" y="2090101"/>
                  </a:lnTo>
                  <a:lnTo>
                    <a:pt x="543176" y="2047761"/>
                  </a:lnTo>
                  <a:lnTo>
                    <a:pt x="527834" y="2004625"/>
                  </a:lnTo>
                  <a:lnTo>
                    <a:pt x="514156" y="1960729"/>
                  </a:lnTo>
                  <a:lnTo>
                    <a:pt x="502180" y="1916113"/>
                  </a:lnTo>
                  <a:lnTo>
                    <a:pt x="491943" y="1870813"/>
                  </a:lnTo>
                  <a:lnTo>
                    <a:pt x="483483" y="1824866"/>
                  </a:lnTo>
                  <a:lnTo>
                    <a:pt x="476837" y="1778311"/>
                  </a:lnTo>
                  <a:lnTo>
                    <a:pt x="472044" y="1731185"/>
                  </a:lnTo>
                  <a:lnTo>
                    <a:pt x="469140" y="1683525"/>
                  </a:lnTo>
                  <a:lnTo>
                    <a:pt x="468164" y="1635370"/>
                  </a:lnTo>
                </a:path>
              </a:pathLst>
            </a:custGeom>
            <a:ln w="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0906" y="1531187"/>
              <a:ext cx="1404620" cy="2233930"/>
            </a:xfrm>
            <a:custGeom>
              <a:avLst/>
              <a:gdLst/>
              <a:ahLst/>
              <a:cxnLst/>
              <a:rect l="l" t="t" r="r" b="b"/>
              <a:pathLst>
                <a:path w="1404620" h="2233929">
                  <a:moveTo>
                    <a:pt x="1404556" y="1191501"/>
                  </a:moveTo>
                  <a:lnTo>
                    <a:pt x="1402930" y="1143520"/>
                  </a:lnTo>
                  <a:lnTo>
                    <a:pt x="1398143" y="1096403"/>
                  </a:lnTo>
                  <a:lnTo>
                    <a:pt x="1390281" y="1050264"/>
                  </a:lnTo>
                  <a:lnTo>
                    <a:pt x="1379461" y="1005192"/>
                  </a:lnTo>
                  <a:lnTo>
                    <a:pt x="1365783" y="961313"/>
                  </a:lnTo>
                  <a:lnTo>
                    <a:pt x="1349362" y="918705"/>
                  </a:lnTo>
                  <a:lnTo>
                    <a:pt x="1330286" y="877493"/>
                  </a:lnTo>
                  <a:lnTo>
                    <a:pt x="1308658" y="837768"/>
                  </a:lnTo>
                  <a:lnTo>
                    <a:pt x="1284605" y="799655"/>
                  </a:lnTo>
                  <a:lnTo>
                    <a:pt x="1258214" y="763231"/>
                  </a:lnTo>
                  <a:lnTo>
                    <a:pt x="1229588" y="728611"/>
                  </a:lnTo>
                  <a:lnTo>
                    <a:pt x="1198841" y="695921"/>
                  </a:lnTo>
                  <a:lnTo>
                    <a:pt x="1170419" y="669302"/>
                  </a:lnTo>
                  <a:lnTo>
                    <a:pt x="1170419" y="0"/>
                  </a:lnTo>
                  <a:lnTo>
                    <a:pt x="234073" y="0"/>
                  </a:lnTo>
                  <a:lnTo>
                    <a:pt x="234073" y="669340"/>
                  </a:lnTo>
                  <a:lnTo>
                    <a:pt x="205689" y="695921"/>
                  </a:lnTo>
                  <a:lnTo>
                    <a:pt x="174942" y="728611"/>
                  </a:lnTo>
                  <a:lnTo>
                    <a:pt x="146329" y="763231"/>
                  </a:lnTo>
                  <a:lnTo>
                    <a:pt x="119938" y="799655"/>
                  </a:lnTo>
                  <a:lnTo>
                    <a:pt x="95872" y="837768"/>
                  </a:lnTo>
                  <a:lnTo>
                    <a:pt x="74256" y="877493"/>
                  </a:lnTo>
                  <a:lnTo>
                    <a:pt x="55181" y="918705"/>
                  </a:lnTo>
                  <a:lnTo>
                    <a:pt x="38760" y="961313"/>
                  </a:lnTo>
                  <a:lnTo>
                    <a:pt x="25082" y="1005192"/>
                  </a:lnTo>
                  <a:lnTo>
                    <a:pt x="14262" y="1050264"/>
                  </a:lnTo>
                  <a:lnTo>
                    <a:pt x="6400" y="1096403"/>
                  </a:lnTo>
                  <a:lnTo>
                    <a:pt x="1612" y="1143520"/>
                  </a:lnTo>
                  <a:lnTo>
                    <a:pt x="0" y="1191501"/>
                  </a:lnTo>
                  <a:lnTo>
                    <a:pt x="1612" y="1239494"/>
                  </a:lnTo>
                  <a:lnTo>
                    <a:pt x="6400" y="1286624"/>
                  </a:lnTo>
                  <a:lnTo>
                    <a:pt x="14262" y="1332776"/>
                  </a:lnTo>
                  <a:lnTo>
                    <a:pt x="25082" y="1377848"/>
                  </a:lnTo>
                  <a:lnTo>
                    <a:pt x="38760" y="1421739"/>
                  </a:lnTo>
                  <a:lnTo>
                    <a:pt x="55181" y="1464348"/>
                  </a:lnTo>
                  <a:lnTo>
                    <a:pt x="74256" y="1505572"/>
                  </a:lnTo>
                  <a:lnTo>
                    <a:pt x="95872" y="1545297"/>
                  </a:lnTo>
                  <a:lnTo>
                    <a:pt x="119938" y="1583423"/>
                  </a:lnTo>
                  <a:lnTo>
                    <a:pt x="146329" y="1619846"/>
                  </a:lnTo>
                  <a:lnTo>
                    <a:pt x="174942" y="1654454"/>
                  </a:lnTo>
                  <a:lnTo>
                    <a:pt x="205689" y="1687156"/>
                  </a:lnTo>
                  <a:lnTo>
                    <a:pt x="234073" y="1713738"/>
                  </a:lnTo>
                  <a:lnTo>
                    <a:pt x="234073" y="2233866"/>
                  </a:lnTo>
                  <a:lnTo>
                    <a:pt x="1170419" y="1741741"/>
                  </a:lnTo>
                  <a:lnTo>
                    <a:pt x="1170419" y="1713776"/>
                  </a:lnTo>
                  <a:lnTo>
                    <a:pt x="1198841" y="1687156"/>
                  </a:lnTo>
                  <a:lnTo>
                    <a:pt x="1229588" y="1654454"/>
                  </a:lnTo>
                  <a:lnTo>
                    <a:pt x="1258214" y="1619846"/>
                  </a:lnTo>
                  <a:lnTo>
                    <a:pt x="1284605" y="1583423"/>
                  </a:lnTo>
                  <a:lnTo>
                    <a:pt x="1308658" y="1545297"/>
                  </a:lnTo>
                  <a:lnTo>
                    <a:pt x="1330286" y="1505572"/>
                  </a:lnTo>
                  <a:lnTo>
                    <a:pt x="1349362" y="1464348"/>
                  </a:lnTo>
                  <a:lnTo>
                    <a:pt x="1365783" y="1421739"/>
                  </a:lnTo>
                  <a:lnTo>
                    <a:pt x="1379461" y="1377848"/>
                  </a:lnTo>
                  <a:lnTo>
                    <a:pt x="1390281" y="1332776"/>
                  </a:lnTo>
                  <a:lnTo>
                    <a:pt x="1398143" y="1286624"/>
                  </a:lnTo>
                  <a:lnTo>
                    <a:pt x="1402930" y="1239494"/>
                  </a:lnTo>
                  <a:lnTo>
                    <a:pt x="1404556" y="1191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0908" y="2021790"/>
              <a:ext cx="1404620" cy="1402080"/>
            </a:xfrm>
            <a:custGeom>
              <a:avLst/>
              <a:gdLst/>
              <a:ahLst/>
              <a:cxnLst/>
              <a:rect l="l" t="t" r="r" b="b"/>
              <a:pathLst>
                <a:path w="1404620" h="1402079">
                  <a:moveTo>
                    <a:pt x="0" y="700896"/>
                  </a:moveTo>
                  <a:lnTo>
                    <a:pt x="1620" y="652914"/>
                  </a:lnTo>
                  <a:lnTo>
                    <a:pt x="6410" y="605799"/>
                  </a:lnTo>
                  <a:lnTo>
                    <a:pt x="14267" y="559656"/>
                  </a:lnTo>
                  <a:lnTo>
                    <a:pt x="25085" y="514588"/>
                  </a:lnTo>
                  <a:lnTo>
                    <a:pt x="38760" y="470700"/>
                  </a:lnTo>
                  <a:lnTo>
                    <a:pt x="55188" y="428097"/>
                  </a:lnTo>
                  <a:lnTo>
                    <a:pt x="74263" y="386883"/>
                  </a:lnTo>
                  <a:lnTo>
                    <a:pt x="95881" y="347163"/>
                  </a:lnTo>
                  <a:lnTo>
                    <a:pt x="119937" y="309041"/>
                  </a:lnTo>
                  <a:lnTo>
                    <a:pt x="146328" y="272621"/>
                  </a:lnTo>
                  <a:lnTo>
                    <a:pt x="174948" y="238008"/>
                  </a:lnTo>
                  <a:lnTo>
                    <a:pt x="205693" y="205307"/>
                  </a:lnTo>
                  <a:lnTo>
                    <a:pt x="238458" y="174621"/>
                  </a:lnTo>
                  <a:lnTo>
                    <a:pt x="273138" y="146056"/>
                  </a:lnTo>
                  <a:lnTo>
                    <a:pt x="309630" y="119715"/>
                  </a:lnTo>
                  <a:lnTo>
                    <a:pt x="347828" y="95704"/>
                  </a:lnTo>
                  <a:lnTo>
                    <a:pt x="387628" y="74126"/>
                  </a:lnTo>
                  <a:lnTo>
                    <a:pt x="428925" y="55087"/>
                  </a:lnTo>
                  <a:lnTo>
                    <a:pt x="471615" y="38690"/>
                  </a:lnTo>
                  <a:lnTo>
                    <a:pt x="515593" y="25040"/>
                  </a:lnTo>
                  <a:lnTo>
                    <a:pt x="560755" y="14241"/>
                  </a:lnTo>
                  <a:lnTo>
                    <a:pt x="606996" y="6399"/>
                  </a:lnTo>
                  <a:lnTo>
                    <a:pt x="654211" y="1617"/>
                  </a:lnTo>
                  <a:lnTo>
                    <a:pt x="702296" y="0"/>
                  </a:lnTo>
                  <a:lnTo>
                    <a:pt x="750371" y="1617"/>
                  </a:lnTo>
                  <a:lnTo>
                    <a:pt x="797578" y="6399"/>
                  </a:lnTo>
                  <a:lnTo>
                    <a:pt x="843811" y="14241"/>
                  </a:lnTo>
                  <a:lnTo>
                    <a:pt x="888967" y="25040"/>
                  </a:lnTo>
                  <a:lnTo>
                    <a:pt x="932940" y="38690"/>
                  </a:lnTo>
                  <a:lnTo>
                    <a:pt x="975626" y="55087"/>
                  </a:lnTo>
                  <a:lnTo>
                    <a:pt x="1016921" y="74126"/>
                  </a:lnTo>
                  <a:lnTo>
                    <a:pt x="1056718" y="95704"/>
                  </a:lnTo>
                  <a:lnTo>
                    <a:pt x="1094915" y="119715"/>
                  </a:lnTo>
                  <a:lnTo>
                    <a:pt x="1131406" y="146056"/>
                  </a:lnTo>
                  <a:lnTo>
                    <a:pt x="1166086" y="174621"/>
                  </a:lnTo>
                  <a:lnTo>
                    <a:pt x="1198851" y="205307"/>
                  </a:lnTo>
                  <a:lnTo>
                    <a:pt x="1229597" y="238008"/>
                  </a:lnTo>
                  <a:lnTo>
                    <a:pt x="1258218" y="272621"/>
                  </a:lnTo>
                  <a:lnTo>
                    <a:pt x="1284610" y="309041"/>
                  </a:lnTo>
                  <a:lnTo>
                    <a:pt x="1308668" y="347163"/>
                  </a:lnTo>
                  <a:lnTo>
                    <a:pt x="1330288" y="386884"/>
                  </a:lnTo>
                  <a:lnTo>
                    <a:pt x="1349365" y="428097"/>
                  </a:lnTo>
                  <a:lnTo>
                    <a:pt x="1365793" y="470700"/>
                  </a:lnTo>
                  <a:lnTo>
                    <a:pt x="1379470" y="514588"/>
                  </a:lnTo>
                  <a:lnTo>
                    <a:pt x="1390290" y="559656"/>
                  </a:lnTo>
                  <a:lnTo>
                    <a:pt x="1398147" y="605799"/>
                  </a:lnTo>
                  <a:lnTo>
                    <a:pt x="1402939" y="652914"/>
                  </a:lnTo>
                  <a:lnTo>
                    <a:pt x="1404559" y="700896"/>
                  </a:lnTo>
                  <a:lnTo>
                    <a:pt x="1402939" y="748889"/>
                  </a:lnTo>
                  <a:lnTo>
                    <a:pt x="1398147" y="796014"/>
                  </a:lnTo>
                  <a:lnTo>
                    <a:pt x="1390290" y="842167"/>
                  </a:lnTo>
                  <a:lnTo>
                    <a:pt x="1379470" y="887242"/>
                  </a:lnTo>
                  <a:lnTo>
                    <a:pt x="1365793" y="931136"/>
                  </a:lnTo>
                  <a:lnTo>
                    <a:pt x="1349365" y="973744"/>
                  </a:lnTo>
                  <a:lnTo>
                    <a:pt x="1330288" y="1014962"/>
                  </a:lnTo>
                  <a:lnTo>
                    <a:pt x="1308668" y="1054686"/>
                  </a:lnTo>
                  <a:lnTo>
                    <a:pt x="1284610" y="1092810"/>
                  </a:lnTo>
                  <a:lnTo>
                    <a:pt x="1258218" y="1129232"/>
                  </a:lnTo>
                  <a:lnTo>
                    <a:pt x="1229597" y="1163845"/>
                  </a:lnTo>
                  <a:lnTo>
                    <a:pt x="1198851" y="1196547"/>
                  </a:lnTo>
                  <a:lnTo>
                    <a:pt x="1166086" y="1227232"/>
                  </a:lnTo>
                  <a:lnTo>
                    <a:pt x="1131406" y="1255797"/>
                  </a:lnTo>
                  <a:lnTo>
                    <a:pt x="1094915" y="1282137"/>
                  </a:lnTo>
                  <a:lnTo>
                    <a:pt x="1056718" y="1306147"/>
                  </a:lnTo>
                  <a:lnTo>
                    <a:pt x="1016921" y="1327723"/>
                  </a:lnTo>
                  <a:lnTo>
                    <a:pt x="975626" y="1346761"/>
                  </a:lnTo>
                  <a:lnTo>
                    <a:pt x="932940" y="1363156"/>
                  </a:lnTo>
                  <a:lnTo>
                    <a:pt x="888967" y="1376805"/>
                  </a:lnTo>
                  <a:lnTo>
                    <a:pt x="843811" y="1387602"/>
                  </a:lnTo>
                  <a:lnTo>
                    <a:pt x="797578" y="1395444"/>
                  </a:lnTo>
                  <a:lnTo>
                    <a:pt x="750371" y="1400225"/>
                  </a:lnTo>
                  <a:lnTo>
                    <a:pt x="702296" y="1401842"/>
                  </a:lnTo>
                  <a:lnTo>
                    <a:pt x="654211" y="1400225"/>
                  </a:lnTo>
                  <a:lnTo>
                    <a:pt x="606996" y="1395444"/>
                  </a:lnTo>
                  <a:lnTo>
                    <a:pt x="560755" y="1387602"/>
                  </a:lnTo>
                  <a:lnTo>
                    <a:pt x="515593" y="1376805"/>
                  </a:lnTo>
                  <a:lnTo>
                    <a:pt x="471615" y="1363156"/>
                  </a:lnTo>
                  <a:lnTo>
                    <a:pt x="428925" y="1346761"/>
                  </a:lnTo>
                  <a:lnTo>
                    <a:pt x="387628" y="1327723"/>
                  </a:lnTo>
                  <a:lnTo>
                    <a:pt x="347828" y="1306147"/>
                  </a:lnTo>
                  <a:lnTo>
                    <a:pt x="309630" y="1282137"/>
                  </a:lnTo>
                  <a:lnTo>
                    <a:pt x="273138" y="1255797"/>
                  </a:lnTo>
                  <a:lnTo>
                    <a:pt x="238458" y="1227232"/>
                  </a:lnTo>
                  <a:lnTo>
                    <a:pt x="205693" y="1196547"/>
                  </a:lnTo>
                  <a:lnTo>
                    <a:pt x="174948" y="1163845"/>
                  </a:lnTo>
                  <a:lnTo>
                    <a:pt x="146328" y="1129232"/>
                  </a:lnTo>
                  <a:lnTo>
                    <a:pt x="119937" y="1092810"/>
                  </a:lnTo>
                  <a:lnTo>
                    <a:pt x="95881" y="1054686"/>
                  </a:lnTo>
                  <a:lnTo>
                    <a:pt x="74263" y="1014962"/>
                  </a:lnTo>
                  <a:lnTo>
                    <a:pt x="55188" y="973744"/>
                  </a:lnTo>
                  <a:lnTo>
                    <a:pt x="38760" y="931136"/>
                  </a:lnTo>
                  <a:lnTo>
                    <a:pt x="25085" y="887242"/>
                  </a:lnTo>
                  <a:lnTo>
                    <a:pt x="14267" y="842167"/>
                  </a:lnTo>
                  <a:lnTo>
                    <a:pt x="6410" y="796014"/>
                  </a:lnTo>
                  <a:lnTo>
                    <a:pt x="1620" y="748889"/>
                  </a:lnTo>
                  <a:lnTo>
                    <a:pt x="0" y="700896"/>
                  </a:lnTo>
                </a:path>
              </a:pathLst>
            </a:custGeom>
            <a:ln w="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46825" y="2255482"/>
              <a:ext cx="1873250" cy="934719"/>
            </a:xfrm>
            <a:custGeom>
              <a:avLst/>
              <a:gdLst/>
              <a:ahLst/>
              <a:cxnLst/>
              <a:rect l="l" t="t" r="r" b="b"/>
              <a:pathLst>
                <a:path w="1873250" h="934719">
                  <a:moveTo>
                    <a:pt x="1872757" y="0"/>
                  </a:moveTo>
                  <a:lnTo>
                    <a:pt x="0" y="0"/>
                  </a:lnTo>
                  <a:lnTo>
                    <a:pt x="0" y="934523"/>
                  </a:lnTo>
                  <a:lnTo>
                    <a:pt x="1562259" y="934523"/>
                  </a:lnTo>
                  <a:lnTo>
                    <a:pt x="1872757" y="771328"/>
                  </a:lnTo>
                  <a:lnTo>
                    <a:pt x="1872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12999" y="1648104"/>
              <a:ext cx="940435" cy="2118360"/>
            </a:xfrm>
            <a:custGeom>
              <a:avLst/>
              <a:gdLst/>
              <a:ahLst/>
              <a:cxnLst/>
              <a:rect l="l" t="t" r="r" b="b"/>
              <a:pathLst>
                <a:path w="940435" h="2118360">
                  <a:moveTo>
                    <a:pt x="3962" y="1798891"/>
                  </a:moveTo>
                  <a:lnTo>
                    <a:pt x="0" y="1798891"/>
                  </a:lnTo>
                  <a:lnTo>
                    <a:pt x="0" y="2117991"/>
                  </a:lnTo>
                  <a:lnTo>
                    <a:pt x="3962" y="2115909"/>
                  </a:lnTo>
                  <a:lnTo>
                    <a:pt x="3962" y="1798891"/>
                  </a:lnTo>
                  <a:close/>
                </a:path>
                <a:path w="940435" h="2118360">
                  <a:moveTo>
                    <a:pt x="3962" y="0"/>
                  </a:moveTo>
                  <a:lnTo>
                    <a:pt x="0" y="0"/>
                  </a:lnTo>
                  <a:lnTo>
                    <a:pt x="0" y="350443"/>
                  </a:lnTo>
                  <a:lnTo>
                    <a:pt x="3962" y="350443"/>
                  </a:lnTo>
                  <a:lnTo>
                    <a:pt x="3962" y="0"/>
                  </a:lnTo>
                  <a:close/>
                </a:path>
                <a:path w="940435" h="2118360">
                  <a:moveTo>
                    <a:pt x="940244" y="0"/>
                  </a:moveTo>
                  <a:lnTo>
                    <a:pt x="936282" y="0"/>
                  </a:lnTo>
                  <a:lnTo>
                    <a:pt x="936282" y="350443"/>
                  </a:lnTo>
                  <a:lnTo>
                    <a:pt x="940244" y="350443"/>
                  </a:lnTo>
                  <a:lnTo>
                    <a:pt x="9402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57504" y="2255532"/>
              <a:ext cx="1451610" cy="934719"/>
            </a:xfrm>
            <a:custGeom>
              <a:avLst/>
              <a:gdLst/>
              <a:ahLst/>
              <a:cxnLst/>
              <a:rect l="l" t="t" r="r" b="b"/>
              <a:pathLst>
                <a:path w="1451610" h="934719">
                  <a:moveTo>
                    <a:pt x="201314" y="934473"/>
                  </a:moveTo>
                  <a:lnTo>
                    <a:pt x="192852" y="927199"/>
                  </a:lnTo>
                  <a:lnTo>
                    <a:pt x="169774" y="921257"/>
                  </a:lnTo>
                  <a:lnTo>
                    <a:pt x="135546" y="917250"/>
                  </a:lnTo>
                  <a:lnTo>
                    <a:pt x="93629" y="915780"/>
                  </a:lnTo>
                  <a:lnTo>
                    <a:pt x="57184" y="917250"/>
                  </a:lnTo>
                  <a:lnTo>
                    <a:pt x="27422" y="921257"/>
                  </a:lnTo>
                  <a:lnTo>
                    <a:pt x="7357" y="927199"/>
                  </a:lnTo>
                  <a:lnTo>
                    <a:pt x="0" y="934473"/>
                  </a:lnTo>
                </a:path>
                <a:path w="1451610" h="934719">
                  <a:moveTo>
                    <a:pt x="0" y="0"/>
                  </a:moveTo>
                  <a:lnTo>
                    <a:pt x="6253" y="9055"/>
                  </a:lnTo>
                  <a:lnTo>
                    <a:pt x="23306" y="16442"/>
                  </a:lnTo>
                  <a:lnTo>
                    <a:pt x="48599" y="21418"/>
                  </a:lnTo>
                  <a:lnTo>
                    <a:pt x="79574" y="23242"/>
                  </a:lnTo>
                  <a:lnTo>
                    <a:pt x="126961" y="21418"/>
                  </a:lnTo>
                  <a:lnTo>
                    <a:pt x="165658" y="16442"/>
                  </a:lnTo>
                  <a:lnTo>
                    <a:pt x="191747" y="9055"/>
                  </a:lnTo>
                  <a:lnTo>
                    <a:pt x="201314" y="0"/>
                  </a:lnTo>
                </a:path>
                <a:path w="1451610" h="934719">
                  <a:moveTo>
                    <a:pt x="1250084" y="934473"/>
                  </a:moveTo>
                  <a:lnTo>
                    <a:pt x="1258526" y="925376"/>
                  </a:lnTo>
                  <a:lnTo>
                    <a:pt x="1281568" y="917946"/>
                  </a:lnTo>
                  <a:lnTo>
                    <a:pt x="1315790" y="912936"/>
                  </a:lnTo>
                  <a:lnTo>
                    <a:pt x="1357769" y="911099"/>
                  </a:lnTo>
                  <a:lnTo>
                    <a:pt x="1392700" y="912861"/>
                  </a:lnTo>
                </a:path>
                <a:path w="1451610" h="934719">
                  <a:moveTo>
                    <a:pt x="1250084" y="0"/>
                  </a:moveTo>
                  <a:lnTo>
                    <a:pt x="1258172" y="9055"/>
                  </a:lnTo>
                  <a:lnTo>
                    <a:pt x="1280226" y="16442"/>
                  </a:lnTo>
                  <a:lnTo>
                    <a:pt x="1312933" y="21418"/>
                  </a:lnTo>
                  <a:lnTo>
                    <a:pt x="1352979" y="23242"/>
                  </a:lnTo>
                  <a:lnTo>
                    <a:pt x="1391258" y="21418"/>
                  </a:lnTo>
                  <a:lnTo>
                    <a:pt x="1422491" y="16442"/>
                  </a:lnTo>
                  <a:lnTo>
                    <a:pt x="1443537" y="9055"/>
                  </a:lnTo>
                  <a:lnTo>
                    <a:pt x="1451250" y="0"/>
                  </a:lnTo>
                </a:path>
              </a:pathLst>
            </a:custGeom>
            <a:ln w="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5977" y="1739583"/>
              <a:ext cx="97589" cy="974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5977" y="1879696"/>
              <a:ext cx="97589" cy="974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742" y="1739583"/>
              <a:ext cx="97606" cy="974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2742" y="1879696"/>
              <a:ext cx="97606" cy="974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5977" y="3468384"/>
              <a:ext cx="97589" cy="974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5977" y="3608564"/>
              <a:ext cx="97589" cy="974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38393" y="2278786"/>
              <a:ext cx="889635" cy="888365"/>
            </a:xfrm>
            <a:custGeom>
              <a:avLst/>
              <a:gdLst/>
              <a:ahLst/>
              <a:cxnLst/>
              <a:rect l="l" t="t" r="r" b="b"/>
              <a:pathLst>
                <a:path w="889635" h="888364">
                  <a:moveTo>
                    <a:pt x="196491" y="196147"/>
                  </a:moveTo>
                  <a:lnTo>
                    <a:pt x="232447" y="164793"/>
                  </a:lnTo>
                  <a:lnTo>
                    <a:pt x="271363" y="139140"/>
                  </a:lnTo>
                  <a:lnTo>
                    <a:pt x="312647" y="119187"/>
                  </a:lnTo>
                  <a:lnTo>
                    <a:pt x="355705" y="104936"/>
                  </a:lnTo>
                  <a:lnTo>
                    <a:pt x="399948" y="96385"/>
                  </a:lnTo>
                  <a:lnTo>
                    <a:pt x="444781" y="93534"/>
                  </a:lnTo>
                  <a:lnTo>
                    <a:pt x="489614" y="96385"/>
                  </a:lnTo>
                  <a:lnTo>
                    <a:pt x="533855" y="104936"/>
                  </a:lnTo>
                  <a:lnTo>
                    <a:pt x="576910" y="119187"/>
                  </a:lnTo>
                  <a:lnTo>
                    <a:pt x="618189" y="139140"/>
                  </a:lnTo>
                  <a:lnTo>
                    <a:pt x="657098" y="164793"/>
                  </a:lnTo>
                  <a:lnTo>
                    <a:pt x="693047" y="196147"/>
                  </a:lnTo>
                  <a:lnTo>
                    <a:pt x="724462" y="232026"/>
                  </a:lnTo>
                  <a:lnTo>
                    <a:pt x="750165" y="270861"/>
                  </a:lnTo>
                  <a:lnTo>
                    <a:pt x="770156" y="312060"/>
                  </a:lnTo>
                  <a:lnTo>
                    <a:pt x="784436" y="355033"/>
                  </a:lnTo>
                  <a:lnTo>
                    <a:pt x="793003" y="399189"/>
                  </a:lnTo>
                  <a:lnTo>
                    <a:pt x="795859" y="443937"/>
                  </a:lnTo>
                  <a:lnTo>
                    <a:pt x="793003" y="488686"/>
                  </a:lnTo>
                  <a:lnTo>
                    <a:pt x="784436" y="532844"/>
                  </a:lnTo>
                  <a:lnTo>
                    <a:pt x="770156" y="575820"/>
                  </a:lnTo>
                  <a:lnTo>
                    <a:pt x="750165" y="617025"/>
                  </a:lnTo>
                  <a:lnTo>
                    <a:pt x="724462" y="655866"/>
                  </a:lnTo>
                  <a:lnTo>
                    <a:pt x="693047" y="691752"/>
                  </a:lnTo>
                  <a:lnTo>
                    <a:pt x="657098" y="723118"/>
                  </a:lnTo>
                  <a:lnTo>
                    <a:pt x="618189" y="748780"/>
                  </a:lnTo>
                  <a:lnTo>
                    <a:pt x="576910" y="768740"/>
                  </a:lnTo>
                  <a:lnTo>
                    <a:pt x="533855" y="782996"/>
                  </a:lnTo>
                  <a:lnTo>
                    <a:pt x="489614" y="791551"/>
                  </a:lnTo>
                  <a:lnTo>
                    <a:pt x="444781" y="794402"/>
                  </a:lnTo>
                  <a:lnTo>
                    <a:pt x="399948" y="791551"/>
                  </a:lnTo>
                  <a:lnTo>
                    <a:pt x="355705" y="782996"/>
                  </a:lnTo>
                  <a:lnTo>
                    <a:pt x="312647" y="768740"/>
                  </a:lnTo>
                  <a:lnTo>
                    <a:pt x="271363" y="748780"/>
                  </a:lnTo>
                  <a:lnTo>
                    <a:pt x="232447" y="723118"/>
                  </a:lnTo>
                  <a:lnTo>
                    <a:pt x="196491" y="691752"/>
                  </a:lnTo>
                  <a:lnTo>
                    <a:pt x="165065" y="655866"/>
                  </a:lnTo>
                  <a:lnTo>
                    <a:pt x="139352" y="617025"/>
                  </a:lnTo>
                  <a:lnTo>
                    <a:pt x="119354" y="575820"/>
                  </a:lnTo>
                  <a:lnTo>
                    <a:pt x="105069" y="532844"/>
                  </a:lnTo>
                  <a:lnTo>
                    <a:pt x="96498" y="488686"/>
                  </a:lnTo>
                  <a:lnTo>
                    <a:pt x="93641" y="443937"/>
                  </a:lnTo>
                  <a:lnTo>
                    <a:pt x="96498" y="399189"/>
                  </a:lnTo>
                  <a:lnTo>
                    <a:pt x="105069" y="355033"/>
                  </a:lnTo>
                  <a:lnTo>
                    <a:pt x="119354" y="312060"/>
                  </a:lnTo>
                  <a:lnTo>
                    <a:pt x="139352" y="270861"/>
                  </a:lnTo>
                  <a:lnTo>
                    <a:pt x="165065" y="232026"/>
                  </a:lnTo>
                  <a:lnTo>
                    <a:pt x="196491" y="196147"/>
                  </a:lnTo>
                </a:path>
                <a:path w="889635" h="888364">
                  <a:moveTo>
                    <a:pt x="660015" y="163179"/>
                  </a:moveTo>
                  <a:lnTo>
                    <a:pt x="726079" y="229115"/>
                  </a:lnTo>
                  <a:lnTo>
                    <a:pt x="792308" y="163179"/>
                  </a:lnTo>
                  <a:lnTo>
                    <a:pt x="726079" y="97078"/>
                  </a:lnTo>
                  <a:lnTo>
                    <a:pt x="660015" y="163179"/>
                  </a:lnTo>
                </a:path>
                <a:path w="889635" h="888364">
                  <a:moveTo>
                    <a:pt x="660015" y="724803"/>
                  </a:moveTo>
                  <a:lnTo>
                    <a:pt x="726079" y="790887"/>
                  </a:lnTo>
                  <a:lnTo>
                    <a:pt x="792308" y="724803"/>
                  </a:lnTo>
                  <a:lnTo>
                    <a:pt x="726079" y="658719"/>
                  </a:lnTo>
                  <a:lnTo>
                    <a:pt x="660015" y="724803"/>
                  </a:lnTo>
                </a:path>
                <a:path w="889635" h="888364">
                  <a:moveTo>
                    <a:pt x="97164" y="724803"/>
                  </a:moveTo>
                  <a:lnTo>
                    <a:pt x="163376" y="790887"/>
                  </a:lnTo>
                  <a:lnTo>
                    <a:pt x="229589" y="724803"/>
                  </a:lnTo>
                  <a:lnTo>
                    <a:pt x="163376" y="658719"/>
                  </a:lnTo>
                  <a:lnTo>
                    <a:pt x="97164" y="724803"/>
                  </a:lnTo>
                </a:path>
                <a:path w="889635" h="888364">
                  <a:moveTo>
                    <a:pt x="97164" y="163179"/>
                  </a:moveTo>
                  <a:lnTo>
                    <a:pt x="163376" y="229115"/>
                  </a:lnTo>
                  <a:lnTo>
                    <a:pt x="229589" y="163179"/>
                  </a:lnTo>
                  <a:lnTo>
                    <a:pt x="163376" y="97078"/>
                  </a:lnTo>
                  <a:lnTo>
                    <a:pt x="97164" y="163179"/>
                  </a:lnTo>
                </a:path>
                <a:path w="889635" h="888364">
                  <a:moveTo>
                    <a:pt x="397954" y="887845"/>
                  </a:moveTo>
                  <a:lnTo>
                    <a:pt x="491589" y="887845"/>
                  </a:lnTo>
                  <a:lnTo>
                    <a:pt x="491589" y="794393"/>
                  </a:lnTo>
                  <a:lnTo>
                    <a:pt x="397954" y="794393"/>
                  </a:lnTo>
                  <a:lnTo>
                    <a:pt x="397954" y="887845"/>
                  </a:lnTo>
                </a:path>
                <a:path w="889635" h="888364">
                  <a:moveTo>
                    <a:pt x="397954" y="93452"/>
                  </a:moveTo>
                  <a:lnTo>
                    <a:pt x="491589" y="93452"/>
                  </a:lnTo>
                  <a:lnTo>
                    <a:pt x="491589" y="0"/>
                  </a:lnTo>
                  <a:lnTo>
                    <a:pt x="397954" y="0"/>
                  </a:lnTo>
                  <a:lnTo>
                    <a:pt x="397954" y="93452"/>
                  </a:lnTo>
                </a:path>
                <a:path w="889635" h="888364">
                  <a:moveTo>
                    <a:pt x="795942" y="490681"/>
                  </a:moveTo>
                  <a:lnTo>
                    <a:pt x="889577" y="490681"/>
                  </a:lnTo>
                  <a:lnTo>
                    <a:pt x="889577" y="397229"/>
                  </a:lnTo>
                  <a:lnTo>
                    <a:pt x="795942" y="397229"/>
                  </a:lnTo>
                  <a:lnTo>
                    <a:pt x="795942" y="490681"/>
                  </a:lnTo>
                </a:path>
                <a:path w="889635" h="888364">
                  <a:moveTo>
                    <a:pt x="0" y="490681"/>
                  </a:moveTo>
                  <a:lnTo>
                    <a:pt x="93634" y="490681"/>
                  </a:lnTo>
                  <a:lnTo>
                    <a:pt x="93634" y="397229"/>
                  </a:lnTo>
                  <a:lnTo>
                    <a:pt x="0" y="397229"/>
                  </a:lnTo>
                  <a:lnTo>
                    <a:pt x="0" y="490681"/>
                  </a:lnTo>
                </a:path>
              </a:pathLst>
            </a:custGeom>
            <a:ln w="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082638" y="1587101"/>
            <a:ext cx="22796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300" b="1" spc="25" dirty="0"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557623" y="1672660"/>
            <a:ext cx="1966595" cy="865505"/>
            <a:chOff x="3557623" y="1672660"/>
            <a:chExt cx="1966595" cy="865505"/>
          </a:xfrm>
        </p:grpSpPr>
        <p:sp>
          <p:nvSpPr>
            <p:cNvPr id="35" name="object 35"/>
            <p:cNvSpPr/>
            <p:nvPr/>
          </p:nvSpPr>
          <p:spPr>
            <a:xfrm>
              <a:off x="3651269" y="1716178"/>
              <a:ext cx="1793239" cy="4445"/>
            </a:xfrm>
            <a:custGeom>
              <a:avLst/>
              <a:gdLst/>
              <a:ahLst/>
              <a:cxnLst/>
              <a:rect l="l" t="t" r="r" b="b"/>
              <a:pathLst>
                <a:path w="1793239" h="4444">
                  <a:moveTo>
                    <a:pt x="1792984" y="0"/>
                  </a:moveTo>
                  <a:lnTo>
                    <a:pt x="0" y="0"/>
                  </a:lnTo>
                  <a:lnTo>
                    <a:pt x="0" y="3956"/>
                  </a:lnTo>
                  <a:lnTo>
                    <a:pt x="1792984" y="3956"/>
                  </a:lnTo>
                  <a:lnTo>
                    <a:pt x="1792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2858" y="167266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0" y="90991"/>
                  </a:lnTo>
                  <a:lnTo>
                    <a:pt x="91168" y="4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57623" y="2533781"/>
              <a:ext cx="1500505" cy="4445"/>
            </a:xfrm>
            <a:custGeom>
              <a:avLst/>
              <a:gdLst/>
              <a:ahLst/>
              <a:cxnLst/>
              <a:rect l="l" t="t" r="r" b="b"/>
              <a:pathLst>
                <a:path w="1500504" h="4444">
                  <a:moveTo>
                    <a:pt x="1500010" y="0"/>
                  </a:moveTo>
                  <a:lnTo>
                    <a:pt x="0" y="0"/>
                  </a:lnTo>
                  <a:lnTo>
                    <a:pt x="0" y="3956"/>
                  </a:lnTo>
                  <a:lnTo>
                    <a:pt x="1492483" y="3956"/>
                  </a:lnTo>
                  <a:lnTo>
                    <a:pt x="150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648393" y="1588584"/>
            <a:ext cx="10871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 MT"/>
                <a:cs typeface="Arial MT"/>
              </a:rPr>
              <a:t>Kutub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(Pada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35900" y="1588584"/>
            <a:ext cx="103631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2985" algn="l"/>
              </a:tabLst>
            </a:pPr>
            <a:r>
              <a:rPr sz="1300" u="heavy" dirty="0">
                <a:uFill>
                  <a:solidFill>
                    <a:srgbClr val="0066CC"/>
                  </a:solidFill>
                </a:uFill>
                <a:latin typeface="Arial MT"/>
                <a:cs typeface="Arial MT"/>
              </a:rPr>
              <a:t> 	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77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14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55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6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66725" y="676211"/>
            <a:ext cx="6948805" cy="805180"/>
            <a:chOff x="466725" y="676211"/>
            <a:chExt cx="6948805" cy="8051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725" y="676211"/>
              <a:ext cx="728662" cy="8048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850" y="676211"/>
              <a:ext cx="614362" cy="8048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025" y="676211"/>
              <a:ext cx="2271776" cy="8048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6075" y="676211"/>
              <a:ext cx="2052701" cy="8048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0100" y="676211"/>
              <a:ext cx="1538224" cy="8048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676211"/>
              <a:ext cx="1623949" cy="804862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8975" y="786511"/>
            <a:ext cx="648906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FFFFF"/>
                </a:solidFill>
              </a:rPr>
              <a:t>B.</a:t>
            </a:r>
            <a:r>
              <a:rPr sz="2750" spc="30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Generator</a:t>
            </a:r>
            <a:r>
              <a:rPr sz="2750" spc="170" dirty="0">
                <a:solidFill>
                  <a:srgbClr val="FFFFFF"/>
                </a:solidFill>
              </a:rPr>
              <a:t> </a:t>
            </a:r>
            <a:r>
              <a:rPr sz="2750" dirty="0">
                <a:solidFill>
                  <a:srgbClr val="FFFFFF"/>
                </a:solidFill>
              </a:rPr>
              <a:t>Singkron</a:t>
            </a:r>
            <a:r>
              <a:rPr sz="2750" spc="270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Kutub</a:t>
            </a:r>
            <a:r>
              <a:rPr sz="2750" spc="7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Dalam</a:t>
            </a:r>
            <a:endParaRPr sz="2750"/>
          </a:p>
        </p:txBody>
      </p:sp>
      <p:grpSp>
        <p:nvGrpSpPr>
          <p:cNvPr id="20" name="object 20"/>
          <p:cNvGrpSpPr/>
          <p:nvPr/>
        </p:nvGrpSpPr>
        <p:grpSpPr>
          <a:xfrm>
            <a:off x="495300" y="1123886"/>
            <a:ext cx="8329930" cy="4862830"/>
            <a:chOff x="495300" y="1123886"/>
            <a:chExt cx="8329930" cy="486283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9700" y="1123886"/>
              <a:ext cx="1166812" cy="700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175" y="1123886"/>
              <a:ext cx="1938401" cy="7000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8175" y="1123886"/>
              <a:ext cx="1157287" cy="7000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2125" y="1123886"/>
              <a:ext cx="804862" cy="7000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3650" y="1123886"/>
              <a:ext cx="1319149" cy="7000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9525" y="1123886"/>
              <a:ext cx="1195387" cy="70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5300" y="1409636"/>
              <a:ext cx="1871726" cy="7000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1225" y="1409636"/>
              <a:ext cx="2081276" cy="7000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52875" y="1409636"/>
              <a:ext cx="1471549" cy="7000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14925" y="1409636"/>
              <a:ext cx="1557274" cy="700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62700" y="1409636"/>
              <a:ext cx="1481074" cy="7000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34275" y="1409636"/>
              <a:ext cx="1290574" cy="7000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5300" y="1704911"/>
              <a:ext cx="2405126" cy="7000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81275" y="1704911"/>
              <a:ext cx="1195387" cy="7000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48050" y="1704911"/>
              <a:ext cx="1805051" cy="700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19650" y="1704911"/>
              <a:ext cx="547687" cy="700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5300" y="2066861"/>
              <a:ext cx="1338199" cy="700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0175" y="2066861"/>
              <a:ext cx="576262" cy="700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43050" y="2066861"/>
              <a:ext cx="1309624" cy="7000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38425" y="2066861"/>
              <a:ext cx="1805051" cy="7000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29100" y="2066861"/>
              <a:ext cx="1185862" cy="7000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00650" y="2066861"/>
              <a:ext cx="1281049" cy="7000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67450" y="2066861"/>
              <a:ext cx="1004887" cy="700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8025" y="2066861"/>
              <a:ext cx="1766951" cy="7000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5300" y="2362136"/>
              <a:ext cx="1366774" cy="7000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81150" y="2362136"/>
              <a:ext cx="1528699" cy="700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8925" y="2362136"/>
              <a:ext cx="1471549" cy="7000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67150" y="2362136"/>
              <a:ext cx="547687" cy="7000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33850" y="2362136"/>
              <a:ext cx="1347724" cy="7000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00650" y="2362136"/>
              <a:ext cx="1805051" cy="7000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24650" y="2362136"/>
              <a:ext cx="1185862" cy="7000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29525" y="2362136"/>
              <a:ext cx="1195387" cy="7000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" y="2657411"/>
              <a:ext cx="2081276" cy="7000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24100" y="2657411"/>
              <a:ext cx="1471549" cy="700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14725" y="2657411"/>
              <a:ext cx="1176337" cy="7000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10075" y="2657411"/>
              <a:ext cx="1338199" cy="7000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14950" y="2657411"/>
              <a:ext cx="547687" cy="7000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81650" y="2657411"/>
              <a:ext cx="2043176" cy="7000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43775" y="2657411"/>
              <a:ext cx="1481074" cy="7000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5300" y="2952686"/>
              <a:ext cx="1862201" cy="7000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38350" y="2952686"/>
              <a:ext cx="795337" cy="7000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14600" y="2952686"/>
              <a:ext cx="1576324" cy="7000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71900" y="2952686"/>
              <a:ext cx="2033651" cy="7000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86400" y="2952686"/>
              <a:ext cx="1347724" cy="7000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5100" y="2952686"/>
              <a:ext cx="1319149" cy="700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515225" y="2952686"/>
              <a:ext cx="1309624" cy="7000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95300" y="3238436"/>
              <a:ext cx="1442974" cy="7000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66875" y="3238436"/>
              <a:ext cx="1442974" cy="7000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38450" y="3238436"/>
              <a:ext cx="1185862" cy="7000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52850" y="3238436"/>
              <a:ext cx="1357249" cy="7000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38700" y="3238436"/>
              <a:ext cx="804862" cy="7000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72100" y="3238436"/>
              <a:ext cx="1871726" cy="7000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972300" y="3238436"/>
              <a:ext cx="1014412" cy="7000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715250" y="3238436"/>
              <a:ext cx="1109662" cy="7000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5300" y="3533711"/>
              <a:ext cx="1195387" cy="7000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52575" y="3533711"/>
              <a:ext cx="1547749" cy="7000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962275" y="3533711"/>
              <a:ext cx="1538224" cy="7000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362450" y="3533711"/>
              <a:ext cx="1309624" cy="7000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534025" y="3533711"/>
              <a:ext cx="1281049" cy="7000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677025" y="3533711"/>
              <a:ext cx="1004887" cy="70008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43800" y="3533711"/>
              <a:ext cx="1281049" cy="7000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95300" y="3828986"/>
              <a:ext cx="2014601" cy="70008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428875" y="3828986"/>
              <a:ext cx="1824101" cy="70008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171950" y="3828986"/>
              <a:ext cx="1023937" cy="70008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114925" y="3828986"/>
              <a:ext cx="1481074" cy="70008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15100" y="3828986"/>
              <a:ext cx="1185862" cy="70008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20000" y="3828986"/>
              <a:ext cx="1204912" cy="70008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95300" y="4114736"/>
              <a:ext cx="1757426" cy="70008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19275" y="4114736"/>
              <a:ext cx="547687" cy="70008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095500" y="4114736"/>
              <a:ext cx="928687" cy="70008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52725" y="4114736"/>
              <a:ext cx="795337" cy="70008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276600" y="4114736"/>
              <a:ext cx="1595374" cy="70008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10100" y="4114736"/>
              <a:ext cx="1319149" cy="70008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657850" y="4114736"/>
              <a:ext cx="1338199" cy="70008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724650" y="4114736"/>
              <a:ext cx="1176337" cy="70008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9525" y="4114736"/>
              <a:ext cx="1195387" cy="70008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95300" y="4410011"/>
              <a:ext cx="1281049" cy="70008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71625" y="4410011"/>
              <a:ext cx="1557274" cy="70008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24175" y="4410011"/>
              <a:ext cx="1871726" cy="70008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91050" y="4410011"/>
              <a:ext cx="1185862" cy="70008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572125" y="4410011"/>
              <a:ext cx="1347724" cy="70008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715125" y="4410011"/>
              <a:ext cx="1300099" cy="70008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810500" y="4410011"/>
              <a:ext cx="1014412" cy="70008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95300" y="4705413"/>
              <a:ext cx="1100137" cy="70008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52550" y="4705413"/>
              <a:ext cx="1185862" cy="70008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295525" y="4705413"/>
              <a:ext cx="1281049" cy="70008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3250" y="4705413"/>
              <a:ext cx="547687" cy="70008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448050" y="4705413"/>
              <a:ext cx="2138426" cy="70008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343525" y="4705413"/>
              <a:ext cx="1176337" cy="700087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86500" y="4705413"/>
              <a:ext cx="1319149" cy="70008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62825" y="4705413"/>
              <a:ext cx="1309624" cy="70008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39125" y="4705413"/>
              <a:ext cx="585787" cy="70008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5300" y="5000625"/>
              <a:ext cx="1309624" cy="70008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495425" y="5000625"/>
              <a:ext cx="1481074" cy="70008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667000" y="5000625"/>
              <a:ext cx="1233487" cy="70008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590925" y="5000625"/>
              <a:ext cx="2014601" cy="70008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305425" y="5000625"/>
              <a:ext cx="1538224" cy="70008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534150" y="5000625"/>
              <a:ext cx="1309624" cy="70008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534275" y="5000625"/>
              <a:ext cx="1290574" cy="70008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95300" y="5286375"/>
              <a:ext cx="995362" cy="70008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71575" y="5286375"/>
              <a:ext cx="1281049" cy="700087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114550" y="5286375"/>
              <a:ext cx="1319149" cy="70008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105150" y="5286375"/>
              <a:ext cx="1166812" cy="70008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43350" y="5286375"/>
              <a:ext cx="795337" cy="70008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419600" y="5286375"/>
              <a:ext cx="1328674" cy="70008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419725" y="5286375"/>
              <a:ext cx="1128712" cy="70008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15050" y="5286375"/>
              <a:ext cx="547687" cy="700087"/>
            </a:xfrm>
            <a:prstGeom prst="rect">
              <a:avLst/>
            </a:prstGeom>
          </p:spPr>
        </p:pic>
      </p:grpSp>
      <p:sp>
        <p:nvSpPr>
          <p:cNvPr id="128" name="object 128"/>
          <p:cNvSpPr txBox="1"/>
          <p:nvPr/>
        </p:nvSpPr>
        <p:spPr>
          <a:xfrm>
            <a:off x="688975" y="1215961"/>
            <a:ext cx="7927975" cy="455993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915035" algn="just">
              <a:lnSpc>
                <a:spcPct val="79500"/>
              </a:lnSpc>
              <a:spcBef>
                <a:spcPts val="690"/>
              </a:spcBef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generator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jenis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kutub</a:t>
            </a:r>
            <a:r>
              <a:rPr sz="2400" spc="8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berputar,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sedangkan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belitan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dimana tenaga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listrik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dibangkitkan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bergerak.</a:t>
            </a:r>
            <a:endParaRPr sz="2400">
              <a:latin typeface="Verdana"/>
              <a:cs typeface="Verdana"/>
            </a:endParaRPr>
          </a:p>
          <a:p>
            <a:pPr marL="12700" marR="14604" algn="just">
              <a:lnSpc>
                <a:spcPts val="2330"/>
              </a:lnSpc>
              <a:spcBef>
                <a:spcPts val="509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Kutub-kutub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dipasang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poros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berputar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dalam sebuah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belitan.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Kutub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dipasang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rotor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sedangkan</a:t>
            </a:r>
            <a:r>
              <a:rPr sz="2400" spc="5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belitan</a:t>
            </a:r>
            <a:r>
              <a:rPr sz="2400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2400" spc="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stator.</a:t>
            </a:r>
            <a:r>
              <a:rPr sz="2400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Perbedaan</a:t>
            </a:r>
            <a:r>
              <a:rPr sz="2400" spc="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prinsip</a:t>
            </a:r>
            <a:endParaRPr sz="2400">
              <a:latin typeface="Verdana"/>
              <a:cs typeface="Verdana"/>
            </a:endParaRPr>
          </a:p>
          <a:p>
            <a:pPr marL="12700" marR="6350" algn="just">
              <a:lnSpc>
                <a:spcPct val="80000"/>
              </a:lnSpc>
              <a:spcBef>
                <a:spcPts val="3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kontruksi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konstruksi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mesin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kutub diluar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adalah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bahwa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mesin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tegangan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diambil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melalui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cincin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geser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sikat,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melainkan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langsung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belitan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tidak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berputar.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Hal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ini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penting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rating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daya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besar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tegangan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cukup</a:t>
            </a:r>
            <a:r>
              <a:rPr sz="2400" spc="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tinggi</a:t>
            </a:r>
            <a:r>
              <a:rPr sz="2400" spc="8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arus</a:t>
            </a:r>
            <a:r>
              <a:rPr sz="2400" spc="6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400" spc="7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besar.</a:t>
            </a:r>
            <a:r>
              <a:rPr sz="2400" spc="6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Sedangkan</a:t>
            </a:r>
            <a:r>
              <a:rPr sz="2400" spc="6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daya</a:t>
            </a:r>
            <a:r>
              <a:rPr sz="2400" spc="7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2400" spc="7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kutub-</a:t>
            </a:r>
            <a:endParaRPr sz="2400">
              <a:latin typeface="Verdana"/>
              <a:cs typeface="Verdana"/>
            </a:endParaRPr>
          </a:p>
          <a:p>
            <a:pPr marL="12700" marR="14604" algn="just">
              <a:lnSpc>
                <a:spcPct val="78200"/>
              </a:lnSpc>
              <a:spcBef>
                <a:spcPts val="8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kutub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medan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tetap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disalurkan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melalui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cincin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geser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sikat,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tetapi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daya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relatif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kecil.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24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3325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9100" y="3743325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47775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9100" y="1247775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14675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9100" y="3114675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9555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39100" y="2495550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669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39100" y="1866900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9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238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6102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7749" y="5059616"/>
            <a:ext cx="569404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uk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  <a:p>
            <a:pPr marL="182372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singkron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kutub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71600" y="762000"/>
            <a:ext cx="6667500" cy="3552825"/>
            <a:chOff x="1371600" y="762000"/>
            <a:chExt cx="6667500" cy="3552825"/>
          </a:xfrm>
        </p:grpSpPr>
        <p:sp>
          <p:nvSpPr>
            <p:cNvPr id="19" name="object 19"/>
            <p:cNvSpPr/>
            <p:nvPr/>
          </p:nvSpPr>
          <p:spPr>
            <a:xfrm>
              <a:off x="1371600" y="762000"/>
              <a:ext cx="6667500" cy="3552825"/>
            </a:xfrm>
            <a:custGeom>
              <a:avLst/>
              <a:gdLst/>
              <a:ahLst/>
              <a:cxnLst/>
              <a:rect l="l" t="t" r="r" b="b"/>
              <a:pathLst>
                <a:path w="6667500" h="3552825">
                  <a:moveTo>
                    <a:pt x="6667500" y="0"/>
                  </a:moveTo>
                  <a:lnTo>
                    <a:pt x="0" y="0"/>
                  </a:lnTo>
                  <a:lnTo>
                    <a:pt x="0" y="3552825"/>
                  </a:lnTo>
                  <a:lnTo>
                    <a:pt x="6667500" y="3552825"/>
                  </a:lnTo>
                  <a:lnTo>
                    <a:pt x="6667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544" y="775927"/>
              <a:ext cx="3690709" cy="351580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673031" y="2379444"/>
            <a:ext cx="18669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46982" y="2379444"/>
            <a:ext cx="14986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dirty="0">
                <a:latin typeface="Times New Roman"/>
                <a:cs typeface="Times New Roman"/>
              </a:rPr>
              <a:t>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871182" y="965596"/>
            <a:ext cx="209677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dirty="0">
                <a:solidFill>
                  <a:srgbClr val="000000"/>
                </a:solidFill>
                <a:latin typeface="Arial MT"/>
                <a:cs typeface="Arial MT"/>
              </a:rPr>
              <a:t>Belitan</a:t>
            </a:r>
            <a:r>
              <a:rPr sz="175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000000"/>
                </a:solidFill>
                <a:latin typeface="Arial MT"/>
                <a:cs typeface="Arial MT"/>
              </a:rPr>
              <a:t>(Pada</a:t>
            </a:r>
            <a:r>
              <a:rPr sz="175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000000"/>
                </a:solidFill>
                <a:latin typeface="Arial MT"/>
                <a:cs typeface="Arial MT"/>
              </a:rPr>
              <a:t>Stator)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63211" y="1826247"/>
            <a:ext cx="286575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dirty="0">
                <a:latin typeface="Arial MT"/>
                <a:cs typeface="Arial MT"/>
              </a:rPr>
              <a:t>Kutub</a:t>
            </a:r>
            <a:r>
              <a:rPr sz="1750" spc="-1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Berputar</a:t>
            </a:r>
            <a:r>
              <a:rPr sz="1750" spc="-1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(Pada</a:t>
            </a:r>
            <a:r>
              <a:rPr sz="1750" spc="-1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Rotor)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2276</Words>
  <Application>Microsoft Office PowerPoint</Application>
  <PresentationFormat>On-screen Show (4:3)</PresentationFormat>
  <Paragraphs>349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 MT</vt:lpstr>
      <vt:lpstr>Arial</vt:lpstr>
      <vt:lpstr>Calibri</vt:lpstr>
      <vt:lpstr>Palatino Linotype</vt:lpstr>
      <vt:lpstr>Tahoma</vt:lpstr>
      <vt:lpstr>Times New Roman</vt:lpstr>
      <vt:lpstr>Verdana</vt:lpstr>
      <vt:lpstr>Office Theme</vt:lpstr>
      <vt:lpstr>PowerPoint Presentation</vt:lpstr>
      <vt:lpstr>Tujuan:</vt:lpstr>
      <vt:lpstr>PowerPoint Presentation</vt:lpstr>
      <vt:lpstr>PowerPoint Presentation</vt:lpstr>
      <vt:lpstr>PowerPoint Presentation</vt:lpstr>
      <vt:lpstr>Macam-macam Generator</vt:lpstr>
      <vt:lpstr>PowerPoint Presentation</vt:lpstr>
      <vt:lpstr>B. Generator Singkron Kutub Dalam</vt:lpstr>
      <vt:lpstr>Belitan (Pada Stator)</vt:lpstr>
      <vt:lpstr>Keuntungan generator singkron kutub dalam</vt:lpstr>
      <vt:lpstr>PowerPoint Presentation</vt:lpstr>
      <vt:lpstr>3. Menurut Bentuk Penampang Melintang</vt:lpstr>
      <vt:lpstr>PowerPoint Presentation</vt:lpstr>
      <vt:lpstr>PowerPoint Presentation</vt:lpstr>
      <vt:lpstr>PowerPoint Presentation</vt:lpstr>
      <vt:lpstr>Penguatan Generator</vt:lpstr>
      <vt:lpstr>PowerPoint Presentation</vt:lpstr>
      <vt:lpstr>PowerPoint Presentation</vt:lpstr>
      <vt:lpstr>PowerPoint Presentation</vt:lpstr>
      <vt:lpstr>daya arus bolak-balik yang dibangkitkan dipergunakan untuk</vt:lpstr>
      <vt:lpstr>Generator arus bolak-balik tanpa sikat</vt:lpstr>
      <vt:lpstr>PowerPoint Presentation</vt:lpstr>
      <vt:lpstr>PowerPoint Presentation</vt:lpstr>
      <vt:lpstr>Keuntungan</vt:lpstr>
      <vt:lpstr>PowerPoint Presentation</vt:lpstr>
      <vt:lpstr>AVR</vt:lpstr>
      <vt:lpstr>Prinsip kerja dari AVR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Diagram sistem eksitasi.</vt:lpstr>
      <vt:lpstr>ANALISA SISTEM PENGAMAN GENERATOR</vt:lpstr>
      <vt:lpstr>GANGGUAN GENERATOR</vt:lpstr>
      <vt:lpstr>Proteksi Generator</vt:lpstr>
      <vt:lpstr>Generator dengan Mesin penggerak dan Medan Penguat</vt:lpstr>
      <vt:lpstr>Proteksi generator terhadap gangguan luar</vt:lpstr>
      <vt:lpstr>Proteksi generator terhadap gangguan dalam</vt:lpstr>
      <vt:lpstr>Prinsip relay difrensial</vt:lpstr>
      <vt:lpstr>B. Hubung singkat fasa ke tanah</vt:lpstr>
      <vt:lpstr>Ground Fault Reley</vt:lpstr>
      <vt:lpstr>PowerPoint Presentation</vt:lpstr>
      <vt:lpstr>C. Suhu tinggi</vt:lpstr>
      <vt:lpstr>D. Penguatan hilang</vt:lpstr>
      <vt:lpstr>E. Hubung singkat dalam sirkit rotor</vt:lpstr>
      <vt:lpstr>PROTEKSI GENERATOR TERHADAP GANGGUAN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ASUS</cp:lastModifiedBy>
  <cp:revision>1</cp:revision>
  <dcterms:created xsi:type="dcterms:W3CDTF">2022-05-20T15:35:47Z</dcterms:created>
  <dcterms:modified xsi:type="dcterms:W3CDTF">2022-05-20T15:44:03Z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2022-05-20T00:00:00Z</vt:filetime>
  </property>
  <property fmtid="{D5CDD505-2E9C-101B-9397-08002B2CF9AE}" pid="3" name="LastSaved">
    <vt:filetime>2022-05-20T00:00:00Z</vt:filetime>
  </property>
</Properties>
</file>